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14" dt="2026-09-28T08:19:36.536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EE44C-A4FC-4A2C-AE4F-86DA1A4E17E5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A6FDE-EF0A-4F88-99DC-3960EC09F2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697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A6FDE-EF0A-4F88-99DC-3960EC09F20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155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3A1AE30-A16E-8B46-F948-D8086C9E4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68565" y="4298719"/>
            <a:ext cx="2510702" cy="942566"/>
          </a:xfrm>
          <a:prstGeom prst="rect">
            <a:avLst/>
          </a:prstGeom>
        </p:spPr>
        <p:txBody>
          <a:bodyPr vert="horz" wrap="square" lIns="0" tIns="31750" rIns="0" bIns="0" rtlCol="0" anchor="t">
            <a:spAutoFit/>
          </a:bodyPr>
          <a:lstStyle/>
          <a:p>
            <a:pPr marL="12700" marR="800735" indent="6350">
              <a:lnSpc>
                <a:spcPts val="2250"/>
              </a:lnSpc>
              <a:spcBef>
                <a:spcPts val="250"/>
              </a:spcBef>
            </a:pPr>
            <a:r>
              <a:rPr lang="ja-JP" sz="1950" b="1" spc="-1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干支福袋</a:t>
            </a:r>
            <a:endParaRPr lang="en-US" sz="1950" dirty="0">
              <a:solidFill>
                <a:srgbClr val="000000"/>
              </a:solidFill>
              <a:latin typeface="Yu Gothic"/>
              <a:ea typeface="Yu Gothic"/>
              <a:cs typeface="A-OTF UD Shin Go Pro B"/>
            </a:endParaRPr>
          </a:p>
          <a:p>
            <a:pPr marL="12700" marR="800735" indent="6350">
              <a:lnSpc>
                <a:spcPts val="2250"/>
              </a:lnSpc>
              <a:spcBef>
                <a:spcPts val="250"/>
              </a:spcBef>
            </a:pPr>
            <a:r>
              <a:rPr lang="ja-JP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イ</a:t>
            </a:r>
            <a:r>
              <a:rPr lang="ja-JP" altLang="en-US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 </a:t>
            </a:r>
            <a:r>
              <a:rPr lang="ja-JP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チ</a:t>
            </a:r>
            <a:r>
              <a:rPr lang="ja-JP" altLang="en-US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 </a:t>
            </a:r>
            <a:r>
              <a:rPr lang="ja-JP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押</a:t>
            </a:r>
            <a:r>
              <a:rPr lang="ja-JP" altLang="en-US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 </a:t>
            </a:r>
            <a:r>
              <a:rPr lang="ja-JP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し</a:t>
            </a:r>
            <a:r>
              <a:rPr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！</a:t>
            </a:r>
            <a:endParaRPr sz="1950" dirty="0">
              <a:latin typeface="Yu Gothic"/>
              <a:ea typeface="Yu Gothic"/>
              <a:cs typeface="A-OTF UD Shin Go Pro B"/>
            </a:endParaRPr>
          </a:p>
          <a:p>
            <a:pPr marL="18415">
              <a:lnSpc>
                <a:spcPts val="2190"/>
              </a:lnSpc>
            </a:pPr>
            <a:r>
              <a:rPr sz="1950" b="1" spc="-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日用品</a:t>
            </a:r>
            <a:r>
              <a:rPr sz="1950" b="1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5</a:t>
            </a:r>
            <a:r>
              <a:rPr lang="ja-JP" altLang="en-US" sz="1950" b="1" spc="-18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点セット</a:t>
            </a:r>
            <a:endParaRPr lang="en-US" sz="1550" dirty="0"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69327" y="5966725"/>
            <a:ext cx="621665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24</a:t>
            </a:r>
            <a:r>
              <a:rPr sz="1200" spc="-28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5472" y="5946723"/>
            <a:ext cx="654685" cy="651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4100"/>
              </a:lnSpc>
              <a:spcBef>
                <a:spcPts val="90"/>
              </a:spcBef>
            </a:pP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受注単位</a:t>
            </a:r>
            <a:r>
              <a:rPr sz="1200" spc="-229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商品サイズ</a:t>
            </a: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個装形態</a:t>
            </a:r>
            <a:endParaRPr sz="1200" dirty="0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9300" y="6155363"/>
            <a:ext cx="1966595" cy="436145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紙袋</a:t>
            </a:r>
            <a:r>
              <a:rPr sz="1200" spc="-2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／310×320×115mm</a:t>
            </a:r>
            <a:endParaRPr lang="en-US" sz="1200" dirty="0">
              <a:solidFill>
                <a:srgbClr val="000000"/>
              </a:solidFill>
              <a:latin typeface="Yu Gothic"/>
              <a:ea typeface="Yu Gothic"/>
              <a:cs typeface="A-OTF UD Shin Go Pro R"/>
            </a:endParaRPr>
          </a:p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spc="-1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透明袋</a:t>
            </a:r>
            <a:r>
              <a:rPr sz="1200" spc="-1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(</a:t>
            </a:r>
            <a:r>
              <a:rPr sz="1200" spc="-1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紙袋同梱</a:t>
            </a:r>
            <a:r>
              <a:rPr sz="1200" spc="-1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)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9596" y="6629374"/>
            <a:ext cx="1149350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45"/>
              </a:spcBef>
            </a:pPr>
            <a:r>
              <a:rPr sz="1100" spc="-65" err="1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カートン割れ不可</a:t>
            </a:r>
            <a:endParaRPr sz="1100" err="1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64818" y="6400943"/>
            <a:ext cx="1346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300" spc="-5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2</a:t>
            </a:r>
            <a:endParaRPr sz="1300" dirty="0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8720FF76-9B26-BDF2-674E-5ADC8925FD0E}"/>
              </a:ext>
            </a:extLst>
          </p:cNvPr>
          <p:cNvSpPr txBox="1"/>
          <p:nvPr/>
        </p:nvSpPr>
        <p:spPr>
          <a:xfrm>
            <a:off x="7275774" y="5138715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 err="1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 err="1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57A7FA03-188E-7CCA-C68E-142FA59E38F0}"/>
              </a:ext>
            </a:extLst>
          </p:cNvPr>
          <p:cNvSpPr txBox="1"/>
          <p:nvPr/>
        </p:nvSpPr>
        <p:spPr>
          <a:xfrm>
            <a:off x="9945942" y="5583017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3" name="object 8">
            <a:extLst>
              <a:ext uri="{FF2B5EF4-FFF2-40B4-BE49-F238E27FC236}">
                <a16:creationId xmlns:a16="http://schemas.microsoft.com/office/drawing/2014/main" id="{D0B10A4F-76A4-96E2-06A9-CD4DEA8CADDA}"/>
              </a:ext>
            </a:extLst>
          </p:cNvPr>
          <p:cNvSpPr txBox="1"/>
          <p:nvPr/>
        </p:nvSpPr>
        <p:spPr>
          <a:xfrm>
            <a:off x="9945942" y="5725892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21" name="object 4">
            <a:extLst>
              <a:ext uri="{FF2B5EF4-FFF2-40B4-BE49-F238E27FC236}">
                <a16:creationId xmlns:a16="http://schemas.microsoft.com/office/drawing/2014/main" id="{ED9B2671-B0C5-31C3-DE54-CA1BA9AA0345}"/>
              </a:ext>
            </a:extLst>
          </p:cNvPr>
          <p:cNvGrpSpPr/>
          <p:nvPr/>
        </p:nvGrpSpPr>
        <p:grpSpPr>
          <a:xfrm>
            <a:off x="7282717" y="5958236"/>
            <a:ext cx="2835445" cy="0"/>
            <a:chOff x="7137000" y="5857398"/>
            <a:chExt cx="2835445" cy="0"/>
          </a:xfrm>
        </p:grpSpPr>
        <p:sp>
          <p:nvSpPr>
            <p:cNvPr id="26" name="object 5">
              <a:extLst>
                <a:ext uri="{FF2B5EF4-FFF2-40B4-BE49-F238E27FC236}">
                  <a16:creationId xmlns:a16="http://schemas.microsoft.com/office/drawing/2014/main" id="{7C1EE273-30F0-058B-FAB8-11C95C6B90D9}"/>
                </a:ext>
              </a:extLst>
            </p:cNvPr>
            <p:cNvSpPr/>
            <p:nvPr/>
          </p:nvSpPr>
          <p:spPr>
            <a:xfrm>
              <a:off x="7137000" y="5857398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7" name="object 6">
              <a:extLst>
                <a:ext uri="{FF2B5EF4-FFF2-40B4-BE49-F238E27FC236}">
                  <a16:creationId xmlns:a16="http://schemas.microsoft.com/office/drawing/2014/main" id="{2C5B064C-2A13-4B62-C4C5-DCCD0866FFE5}"/>
                </a:ext>
              </a:extLst>
            </p:cNvPr>
            <p:cNvSpPr/>
            <p:nvPr/>
          </p:nvSpPr>
          <p:spPr>
            <a:xfrm>
              <a:off x="8190000" y="5857398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4" name="object 13">
            <a:extLst>
              <a:ext uri="{FF2B5EF4-FFF2-40B4-BE49-F238E27FC236}">
                <a16:creationId xmlns:a16="http://schemas.microsoft.com/office/drawing/2014/main" id="{25013652-2CC0-A228-80FF-FC23FA5B49BF}"/>
              </a:ext>
            </a:extLst>
          </p:cNvPr>
          <p:cNvSpPr txBox="1"/>
          <p:nvPr/>
        </p:nvSpPr>
        <p:spPr>
          <a:xfrm>
            <a:off x="8672179" y="5388651"/>
            <a:ext cx="1202690" cy="66548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428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49DAB6B6-AA75-748D-2BF5-68C55FDDA3C4}"/>
              </a:ext>
            </a:extLst>
          </p:cNvPr>
          <p:cNvSpPr txBox="1"/>
          <p:nvPr/>
        </p:nvSpPr>
        <p:spPr>
          <a:xfrm>
            <a:off x="7199267" y="5193766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>
                <a:latin typeface="游ゴシック"/>
                <a:ea typeface="游ゴシック"/>
              </a:rPr>
              <a:t>61381</a:t>
            </a:r>
            <a:endParaRPr lang="en-US" sz="2000" b="1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</Words>
  <Application>Microsoft Office PowerPoint</Application>
  <PresentationFormat>ユーザー設定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Yu Gothic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43</cp:revision>
  <dcterms:created xsi:type="dcterms:W3CDTF">2026-09-28T04:20:42Z</dcterms:created>
  <dcterms:modified xsi:type="dcterms:W3CDTF">2026-09-29T05:13:34Z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