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7" dt="2026-09-28T08:20:20.709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A8879-5C79-492F-82FB-63FAF1C93A32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C3CD04-056C-484E-B9A1-E276144A30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285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3CD04-056C-484E-B9A1-E276144A302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38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EA6F5D-691F-D57F-8A78-97F8F471A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82095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68565" y="4298719"/>
            <a:ext cx="2017495" cy="942566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/>
          <a:p>
            <a:pPr marL="12700" marR="800735" indent="6350">
              <a:lnSpc>
                <a:spcPts val="2250"/>
              </a:lnSpc>
              <a:spcBef>
                <a:spcPts val="250"/>
              </a:spcBef>
            </a:pPr>
            <a:r>
              <a:rPr lang="ja-JP" sz="1950" b="1" spc="-1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七宝福袋</a:t>
            </a:r>
            <a:endParaRPr lang="en-US" altLang="ja-JP" sz="1950" dirty="0">
              <a:solidFill>
                <a:srgbClr val="000000"/>
              </a:solidFill>
              <a:latin typeface="Yu Gothic"/>
              <a:ea typeface="Yu Gothic"/>
              <a:cs typeface="A-OTF UD Shin Go Pro B"/>
            </a:endParaRPr>
          </a:p>
          <a:p>
            <a:pPr marL="12700" marR="800735" indent="6350">
              <a:lnSpc>
                <a:spcPts val="2250"/>
              </a:lnSpc>
              <a:spcBef>
                <a:spcPts val="250"/>
              </a:spcBef>
            </a:pP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イ</a:t>
            </a:r>
            <a:r>
              <a:rPr lang="ja-JP" altLang="en-US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</a:t>
            </a: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チ</a:t>
            </a:r>
            <a:r>
              <a:rPr lang="ja-JP" altLang="en-US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</a:t>
            </a: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押</a:t>
            </a:r>
            <a:r>
              <a:rPr lang="ja-JP" altLang="en-US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 </a:t>
            </a:r>
            <a:r>
              <a:rPr lang="ja-JP"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し</a:t>
            </a:r>
            <a:r>
              <a:rPr sz="1950" b="1" spc="-360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！</a:t>
            </a:r>
            <a:endParaRPr sz="1950" dirty="0">
              <a:latin typeface="Yu Gothic"/>
              <a:ea typeface="Yu Gothic"/>
              <a:cs typeface="A-OTF UD Shin Go Pro B"/>
            </a:endParaRPr>
          </a:p>
          <a:p>
            <a:pPr marL="18415">
              <a:lnSpc>
                <a:spcPts val="2190"/>
              </a:lnSpc>
            </a:pPr>
            <a:r>
              <a:rPr sz="1950" b="1" spc="-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5</a:t>
            </a:r>
            <a:r>
              <a:rPr sz="1950" b="1" spc="-185" dirty="0">
                <a:solidFill>
                  <a:srgbClr val="231F20"/>
                </a:solidFill>
                <a:latin typeface="Yu Gothic"/>
                <a:ea typeface="Yu Gothic"/>
                <a:cs typeface="A-OTF UD Shin Go Pro B"/>
              </a:rPr>
              <a:t>点セット</a:t>
            </a:r>
            <a:endParaRPr sz="1950" dirty="0">
              <a:latin typeface="Yu Gothic"/>
              <a:ea typeface="Yu Gothic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69327" y="5966724"/>
            <a:ext cx="62166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24</a:t>
            </a:r>
            <a:r>
              <a:rPr sz="1200" spc="-28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セット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5472" y="5946721"/>
            <a:ext cx="654685" cy="651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14100"/>
              </a:lnSpc>
              <a:spcBef>
                <a:spcPts val="90"/>
              </a:spcBef>
            </a:pP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受注単位</a:t>
            </a:r>
            <a:r>
              <a:rPr sz="1200" spc="-229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商品サイズ</a:t>
            </a:r>
            <a:r>
              <a:rPr sz="1200" spc="-15" dirty="0" err="1">
                <a:solidFill>
                  <a:srgbClr val="231F20"/>
                </a:solidFill>
                <a:latin typeface="Yu Gothic"/>
                <a:ea typeface="Yu Gothic"/>
                <a:cs typeface="A-OTF UD Shin Go Pro M"/>
              </a:rPr>
              <a:t>個装形態</a:t>
            </a:r>
            <a:endParaRPr sz="1200" dirty="0" err="1">
              <a:latin typeface="Yu Gothic"/>
              <a:ea typeface="Yu Gothic"/>
              <a:cs typeface="A-OTF UD Shin Go Pro 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300" y="6155362"/>
            <a:ext cx="1966595" cy="436145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紙袋</a:t>
            </a:r>
            <a:r>
              <a:rPr sz="1200" spc="-2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／310×320×115mm</a:t>
            </a:r>
            <a:endParaRPr lang="en-US" sz="1200" dirty="0">
              <a:solidFill>
                <a:srgbClr val="000000"/>
              </a:solidFill>
              <a:latin typeface="Yu Gothic"/>
              <a:ea typeface="Yu Gothic"/>
              <a:cs typeface="A-OTF UD Shin Go Pro R"/>
            </a:endParaRPr>
          </a:p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spc="-21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透明袋</a:t>
            </a:r>
            <a:r>
              <a:rPr sz="1200" dirty="0" err="1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（紙袋同梱</a:t>
            </a:r>
            <a:r>
              <a:rPr sz="1200" spc="-50" dirty="0">
                <a:solidFill>
                  <a:srgbClr val="231F20"/>
                </a:solidFill>
                <a:latin typeface="Yu Gothic"/>
                <a:ea typeface="Yu Gothic"/>
                <a:cs typeface="A-OTF UD Shin Go Pro R"/>
              </a:rPr>
              <a:t>）</a:t>
            </a:r>
            <a:endParaRPr sz="1200" dirty="0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9596" y="6629374"/>
            <a:ext cx="114935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dirty="0" err="1">
                <a:solidFill>
                  <a:srgbClr val="FFFFFF"/>
                </a:solidFill>
                <a:latin typeface="Yu Gothic"/>
                <a:ea typeface="Yu Gothic"/>
                <a:cs typeface="A-OTF UD Shin Go Pro R"/>
              </a:rPr>
              <a:t>カートン割れ不可</a:t>
            </a:r>
            <a:endParaRPr sz="1100" dirty="0" err="1">
              <a:latin typeface="Yu Gothic"/>
              <a:ea typeface="Yu Gothic"/>
              <a:cs typeface="A-OTF UD Shin Go Pro 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4818" y="244943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3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4680808A-94D5-A905-5AA1-F5E74A4CE67C}"/>
              </a:ext>
            </a:extLst>
          </p:cNvPr>
          <p:cNvSpPr txBox="1"/>
          <p:nvPr/>
        </p:nvSpPr>
        <p:spPr>
          <a:xfrm>
            <a:off x="7288310" y="5112519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 err="1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 err="1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5566FCFB-4EE6-FB3A-4E3C-6CCDAA1F94F9}"/>
              </a:ext>
            </a:extLst>
          </p:cNvPr>
          <p:cNvSpPr txBox="1"/>
          <p:nvPr/>
        </p:nvSpPr>
        <p:spPr>
          <a:xfrm>
            <a:off x="9958478" y="5545391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941634D9-231F-1D43-8946-BD2A6E99863E}"/>
              </a:ext>
            </a:extLst>
          </p:cNvPr>
          <p:cNvSpPr txBox="1"/>
          <p:nvPr/>
        </p:nvSpPr>
        <p:spPr>
          <a:xfrm>
            <a:off x="9958478" y="5688266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9" name="object 4">
            <a:extLst>
              <a:ext uri="{FF2B5EF4-FFF2-40B4-BE49-F238E27FC236}">
                <a16:creationId xmlns:a16="http://schemas.microsoft.com/office/drawing/2014/main" id="{9396E978-1FEB-E422-18D4-0024522EABC9}"/>
              </a:ext>
            </a:extLst>
          </p:cNvPr>
          <p:cNvGrpSpPr/>
          <p:nvPr/>
        </p:nvGrpSpPr>
        <p:grpSpPr>
          <a:xfrm>
            <a:off x="7295253" y="5920610"/>
            <a:ext cx="2835445" cy="0"/>
            <a:chOff x="7137000" y="5857398"/>
            <a:chExt cx="2835445" cy="0"/>
          </a:xfrm>
        </p:grpSpPr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89C4696E-F2A4-70C4-A79D-EBD7CAF3A7BA}"/>
                </a:ext>
              </a:extLst>
            </p:cNvPr>
            <p:cNvSpPr/>
            <p:nvPr/>
          </p:nvSpPr>
          <p:spPr>
            <a:xfrm>
              <a:off x="7137000" y="585739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8" name="object 6">
              <a:extLst>
                <a:ext uri="{FF2B5EF4-FFF2-40B4-BE49-F238E27FC236}">
                  <a16:creationId xmlns:a16="http://schemas.microsoft.com/office/drawing/2014/main" id="{FBC84A7D-6D58-D780-ED9B-1B038C9FBAC1}"/>
                </a:ext>
              </a:extLst>
            </p:cNvPr>
            <p:cNvSpPr/>
            <p:nvPr/>
          </p:nvSpPr>
          <p:spPr>
            <a:xfrm>
              <a:off x="8190000" y="5857398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1" name="object 13">
            <a:extLst>
              <a:ext uri="{FF2B5EF4-FFF2-40B4-BE49-F238E27FC236}">
                <a16:creationId xmlns:a16="http://schemas.microsoft.com/office/drawing/2014/main" id="{3309BE3E-1A71-32FD-A1BC-C3712CFCEBE3}"/>
              </a:ext>
            </a:extLst>
          </p:cNvPr>
          <p:cNvSpPr txBox="1"/>
          <p:nvPr/>
        </p:nvSpPr>
        <p:spPr>
          <a:xfrm>
            <a:off x="8684715" y="5351025"/>
            <a:ext cx="1202690" cy="6654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428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E36C6581-8919-ACB0-2AB3-5FA4D4BBFB76}"/>
              </a:ext>
            </a:extLst>
          </p:cNvPr>
          <p:cNvSpPr txBox="1"/>
          <p:nvPr/>
        </p:nvSpPr>
        <p:spPr>
          <a:xfrm>
            <a:off x="7211803" y="5167570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61382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</Words>
  <Application>Microsoft Office PowerPoint</Application>
  <PresentationFormat>ユーザー設定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47</cp:revision>
  <dcterms:created xsi:type="dcterms:W3CDTF">2026-09-28T04:20:42Z</dcterms:created>
  <dcterms:modified xsi:type="dcterms:W3CDTF">2026-09-29T04:33:55Z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