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67" dt="2026-09-28T08:21:57.384"/>
    <p1510:client id="{807A59FB-91B8-DB29-3B0A-9DD6E5907686}" v="1002" dt="2026-09-28T08:09:54.0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303E2-4DD5-47F0-A30F-6D1B246BF897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7CEBF-DA7E-42B1-8361-FBDED45717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953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7CEBF-DA7E-42B1-8361-FBDED457173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1540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BABDF3A-0A63-7F47-7B12-2B68221D0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0"/>
            <a:ext cx="1069162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274509" y="4584470"/>
            <a:ext cx="1837055" cy="660437"/>
          </a:xfrm>
          <a:prstGeom prst="rect">
            <a:avLst/>
          </a:prstGeom>
        </p:spPr>
        <p:txBody>
          <a:bodyPr vert="horz" wrap="square" lIns="0" tIns="31750" rIns="0" bIns="0" rtlCol="0" anchor="t">
            <a:spAutoFit/>
          </a:bodyPr>
          <a:lstStyle/>
          <a:p>
            <a:pPr marL="12700" marR="5080" indent="635">
              <a:lnSpc>
                <a:spcPts val="2250"/>
              </a:lnSpc>
              <a:spcBef>
                <a:spcPts val="250"/>
              </a:spcBef>
            </a:pPr>
            <a:r>
              <a:rPr sz="1950" b="1" spc="-10" dirty="0" err="1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福袋</a:t>
            </a:r>
            <a:r>
              <a:rPr sz="1950" b="1" spc="-1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 </a:t>
            </a:r>
            <a:r>
              <a:rPr sz="1950" b="1" spc="-10" dirty="0" err="1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大満足</a:t>
            </a:r>
            <a:r>
              <a:rPr sz="1950" b="1" spc="50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  </a:t>
            </a:r>
            <a:endParaRPr lang="en-US" sz="195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A-OTF UD Shin Go Pro B"/>
            </a:endParaRPr>
          </a:p>
          <a:p>
            <a:pPr marL="12700" marR="5080" indent="635">
              <a:lnSpc>
                <a:spcPts val="2250"/>
              </a:lnSpc>
              <a:spcBef>
                <a:spcPts val="250"/>
              </a:spcBef>
            </a:pPr>
            <a:r>
              <a:rPr sz="1950" b="1" spc="-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日用品</a:t>
            </a:r>
            <a:r>
              <a:rPr sz="1950" b="1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8</a:t>
            </a:r>
            <a:r>
              <a:rPr sz="1950" b="1" spc="-18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点セット</a:t>
            </a:r>
            <a:endParaRPr sz="195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75500" y="5966726"/>
            <a:ext cx="65405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受注単位</a:t>
            </a:r>
            <a:endParaRPr sz="1200" dirty="0">
              <a:latin typeface="Yu Gothic"/>
              <a:ea typeface="Yu Gothic"/>
              <a:cs typeface="A-OTF UD Shin Go Pro 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69327" y="5966726"/>
            <a:ext cx="518159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1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8</a:t>
            </a:r>
            <a:r>
              <a:rPr sz="1200" spc="-28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セット</a:t>
            </a:r>
            <a:endParaRPr sz="120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75471" y="6155364"/>
            <a:ext cx="654050" cy="42332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90"/>
              </a:spcBef>
            </a:pPr>
            <a:r>
              <a:rPr sz="1200" spc="-229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商品サイズ</a:t>
            </a:r>
            <a:r>
              <a:rPr sz="1200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個装形態</a:t>
            </a:r>
            <a:endParaRPr sz="1200" dirty="0">
              <a:latin typeface="Yu Gothic"/>
              <a:ea typeface="Yu Gothic"/>
              <a:cs typeface="A-OTF UD Shin Go Pro 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69299" y="6155364"/>
            <a:ext cx="1966595" cy="436145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90"/>
              </a:spcBef>
            </a:pPr>
            <a:r>
              <a:rPr sz="120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紙袋</a:t>
            </a:r>
            <a:r>
              <a:rPr sz="1200" spc="-2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／410×320×115mm</a:t>
            </a:r>
            <a:endParaRPr lang="en-US" sz="1200" dirty="0">
              <a:solidFill>
                <a:srgbClr val="000000"/>
              </a:solidFill>
              <a:latin typeface="Yu Gothic"/>
              <a:ea typeface="Yu Gothic"/>
              <a:cs typeface="A-OTF UD Shin Go Pro R"/>
            </a:endParaRPr>
          </a:p>
          <a:p>
            <a:pPr marL="12700" marR="5080">
              <a:lnSpc>
                <a:spcPct val="113999"/>
              </a:lnSpc>
              <a:spcBef>
                <a:spcPts val="90"/>
              </a:spcBef>
            </a:pPr>
            <a:r>
              <a:rPr sz="1200" spc="-210" dirty="0" err="1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透明袋</a:t>
            </a:r>
            <a:r>
              <a:rPr sz="1200" dirty="0" err="1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（紙袋同梱</a:t>
            </a:r>
            <a:r>
              <a:rPr sz="1200" spc="-5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）</a:t>
            </a:r>
            <a:endParaRPr sz="120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93597" y="6629374"/>
            <a:ext cx="1184910" cy="187872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841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45"/>
              </a:spcBef>
            </a:pPr>
            <a:r>
              <a:rPr sz="1100" spc="-65" dirty="0" err="1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カートン割れ不可</a:t>
            </a:r>
            <a:endParaRPr sz="110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502317" y="6629374"/>
            <a:ext cx="1584325" cy="187437"/>
          </a:xfrm>
          <a:custGeom>
            <a:avLst/>
            <a:gdLst/>
            <a:ahLst/>
            <a:cxnLst/>
            <a:rect l="l" t="t" r="r" b="b"/>
            <a:pathLst>
              <a:path w="1584325" h="210820">
                <a:moveTo>
                  <a:pt x="1583994" y="0"/>
                </a:moveTo>
                <a:lnTo>
                  <a:pt x="0" y="0"/>
                </a:lnTo>
                <a:lnTo>
                  <a:pt x="0" y="210629"/>
                </a:lnTo>
                <a:lnTo>
                  <a:pt x="1583994" y="210629"/>
                </a:lnTo>
                <a:lnTo>
                  <a:pt x="1583994" y="0"/>
                </a:lnTo>
                <a:close/>
              </a:path>
            </a:pathLst>
          </a:custGeom>
          <a:solidFill>
            <a:srgbClr val="008CB6"/>
          </a:solidFill>
        </p:spPr>
        <p:txBody>
          <a:bodyPr wrap="square" lIns="0" tIns="0" rIns="0" bIns="0" rtlCol="0"/>
          <a:lstStyle/>
          <a:p>
            <a:endParaRPr>
              <a:latin typeface="Yu Gothic"/>
              <a:ea typeface="Yu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30552" y="6635992"/>
            <a:ext cx="1602740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10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出荷開始日：</a:t>
            </a:r>
            <a:r>
              <a:rPr sz="1100" spc="-13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11</a:t>
            </a:r>
            <a:r>
              <a:rPr sz="1100" spc="-2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月</a:t>
            </a:r>
            <a:r>
              <a:rPr sz="1100" spc="-1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2</a:t>
            </a:r>
            <a:r>
              <a:rPr sz="1100" spc="-48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日</a:t>
            </a:r>
            <a:r>
              <a:rPr sz="1100" spc="-229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（</a:t>
            </a:r>
            <a:r>
              <a:rPr sz="1100" spc="-24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月</a:t>
            </a:r>
            <a:r>
              <a:rPr sz="1100" spc="-114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）</a:t>
            </a:r>
            <a:endParaRPr sz="110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64818" y="244943"/>
            <a:ext cx="13462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dirty="0"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5</a:t>
            </a:r>
            <a:endParaRPr sz="13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M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488DD034-DC6F-3E83-808B-8EF861607224}"/>
              </a:ext>
            </a:extLst>
          </p:cNvPr>
          <p:cNvSpPr txBox="1"/>
          <p:nvPr/>
        </p:nvSpPr>
        <p:spPr>
          <a:xfrm>
            <a:off x="7298192" y="5093447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 err="1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 err="1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50B076B1-0A62-033F-0926-49D5EFFCB6A3}"/>
              </a:ext>
            </a:extLst>
          </p:cNvPr>
          <p:cNvSpPr txBox="1"/>
          <p:nvPr/>
        </p:nvSpPr>
        <p:spPr>
          <a:xfrm>
            <a:off x="9968360" y="5560609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1B488136-52C9-7C4B-FF6D-9F528F74E5FD}"/>
              </a:ext>
            </a:extLst>
          </p:cNvPr>
          <p:cNvSpPr txBox="1"/>
          <p:nvPr/>
        </p:nvSpPr>
        <p:spPr>
          <a:xfrm>
            <a:off x="9968360" y="5703484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22" name="object 4">
            <a:extLst>
              <a:ext uri="{FF2B5EF4-FFF2-40B4-BE49-F238E27FC236}">
                <a16:creationId xmlns:a16="http://schemas.microsoft.com/office/drawing/2014/main" id="{1757F592-3391-F084-D066-E3844FF7BFAD}"/>
              </a:ext>
            </a:extLst>
          </p:cNvPr>
          <p:cNvGrpSpPr/>
          <p:nvPr/>
        </p:nvGrpSpPr>
        <p:grpSpPr>
          <a:xfrm>
            <a:off x="7305135" y="5935828"/>
            <a:ext cx="2835445" cy="0"/>
            <a:chOff x="7137000" y="5857398"/>
            <a:chExt cx="2835445" cy="0"/>
          </a:xfrm>
        </p:grpSpPr>
        <p:sp>
          <p:nvSpPr>
            <p:cNvPr id="20" name="object 5">
              <a:extLst>
                <a:ext uri="{FF2B5EF4-FFF2-40B4-BE49-F238E27FC236}">
                  <a16:creationId xmlns:a16="http://schemas.microsoft.com/office/drawing/2014/main" id="{E14E95E1-27D7-0D03-D58D-A77AFE35288C}"/>
                </a:ext>
              </a:extLst>
            </p:cNvPr>
            <p:cNvSpPr/>
            <p:nvPr/>
          </p:nvSpPr>
          <p:spPr>
            <a:xfrm>
              <a:off x="7137000" y="5857398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1" name="object 6">
              <a:extLst>
                <a:ext uri="{FF2B5EF4-FFF2-40B4-BE49-F238E27FC236}">
                  <a16:creationId xmlns:a16="http://schemas.microsoft.com/office/drawing/2014/main" id="{3EC1C3EF-A8E2-35E1-A7D0-07B39B7DF33B}"/>
                </a:ext>
              </a:extLst>
            </p:cNvPr>
            <p:cNvSpPr/>
            <p:nvPr/>
          </p:nvSpPr>
          <p:spPr>
            <a:xfrm>
              <a:off x="8190000" y="5857398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24" name="object 13">
            <a:extLst>
              <a:ext uri="{FF2B5EF4-FFF2-40B4-BE49-F238E27FC236}">
                <a16:creationId xmlns:a16="http://schemas.microsoft.com/office/drawing/2014/main" id="{95DEAF1D-C678-0EE1-3B31-A0EF0A45C90D}"/>
              </a:ext>
            </a:extLst>
          </p:cNvPr>
          <p:cNvSpPr txBox="1"/>
          <p:nvPr/>
        </p:nvSpPr>
        <p:spPr>
          <a:xfrm>
            <a:off x="8275320" y="5377447"/>
            <a:ext cx="1689221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1,000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A694CC39-94BD-2537-675E-7D0B00CBFBFA}"/>
              </a:ext>
            </a:extLst>
          </p:cNvPr>
          <p:cNvSpPr txBox="1"/>
          <p:nvPr/>
        </p:nvSpPr>
        <p:spPr>
          <a:xfrm>
            <a:off x="7221685" y="5171358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 dirty="0">
                <a:latin typeface="游ゴシック"/>
                <a:ea typeface="游ゴシック"/>
              </a:rPr>
              <a:t>61385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</Words>
  <Application>Microsoft Office PowerPoint</Application>
  <PresentationFormat>ユーザー設定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Yu Gothic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福袋2027_P01-10.indd</dc:title>
  <cp:lastModifiedBy>恵美子 川上</cp:lastModifiedBy>
  <cp:revision>56</cp:revision>
  <dcterms:created xsi:type="dcterms:W3CDTF">2026-09-28T04:20:42Z</dcterms:created>
  <dcterms:modified xsi:type="dcterms:W3CDTF">2026-09-29T04:25:27Z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