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78" dt="2026-09-28T08:22:26.479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6F22E-7AF9-4323-8A21-C8AC9CEA1B04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DA055-090F-4931-ABD8-02DCE5D18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162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DA055-090F-4931-ABD8-02DCE5D1803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967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D5D0592-2FE4-7ED5-F8E3-ABB56517A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74509" y="4467469"/>
            <a:ext cx="1868805" cy="9105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ts val="2295"/>
              </a:lnSpc>
              <a:spcBef>
                <a:spcPts val="100"/>
              </a:spcBef>
            </a:pPr>
            <a:r>
              <a:rPr sz="1950" b="1" spc="-25" dirty="0" err="1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福袋</a:t>
            </a:r>
            <a:endParaRPr sz="195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B"/>
            </a:endParaRPr>
          </a:p>
          <a:p>
            <a:pPr marL="12700" marR="5080">
              <a:lnSpc>
                <a:spcPts val="2250"/>
              </a:lnSpc>
              <a:spcBef>
                <a:spcPts val="105"/>
              </a:spcBef>
            </a:pPr>
            <a:r>
              <a:rPr sz="1950" b="1" spc="-15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もらってうれしい</a:t>
            </a:r>
            <a:r>
              <a:rPr sz="1950" b="1" spc="-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日用品</a:t>
            </a:r>
            <a:r>
              <a:rPr sz="1950" b="1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6</a:t>
            </a:r>
            <a:r>
              <a:rPr sz="1950" b="1" spc="-18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点セット</a:t>
            </a:r>
            <a:endParaRPr sz="195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B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5471" y="6115474"/>
            <a:ext cx="654685" cy="651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4100"/>
              </a:lnSpc>
              <a:spcBef>
                <a:spcPts val="90"/>
              </a:spcBef>
            </a:pPr>
            <a:r>
              <a:rPr sz="1200" spc="-15" dirty="0" err="1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受注単位</a:t>
            </a:r>
            <a:r>
              <a:rPr sz="1200" spc="-229" dirty="0" err="1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商品サイズ</a:t>
            </a:r>
            <a:r>
              <a:rPr sz="1200" spc="-15" dirty="0" err="1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個装形態</a:t>
            </a:r>
            <a:endParaRPr sz="12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9299" y="6115474"/>
            <a:ext cx="1966595" cy="651510"/>
          </a:xfrm>
          <a:prstGeom prst="rect">
            <a:avLst/>
          </a:prstGeom>
        </p:spPr>
        <p:txBody>
          <a:bodyPr vert="horz" wrap="square" lIns="0" tIns="374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20</a:t>
            </a:r>
            <a:r>
              <a:rPr sz="1200" spc="-28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セット</a:t>
            </a:r>
            <a:endParaRPr sz="12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R"/>
            </a:endParaRPr>
          </a:p>
          <a:p>
            <a:pPr marL="12700" marR="5080">
              <a:lnSpc>
                <a:spcPct val="113999"/>
              </a:lnSpc>
            </a:pPr>
            <a:r>
              <a:rPr sz="120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紙袋</a:t>
            </a:r>
            <a:r>
              <a:rPr sz="1200" spc="-2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／310×320×115mm</a:t>
            </a:r>
            <a:endParaRPr lang="en-US" sz="12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A-OTF UD Shin Go Pro R"/>
            </a:endParaRPr>
          </a:p>
          <a:p>
            <a:pPr marL="12700" marR="5080">
              <a:lnSpc>
                <a:spcPct val="113999"/>
              </a:lnSpc>
            </a:pPr>
            <a:r>
              <a:rPr sz="1200" spc="-210" dirty="0" err="1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透明袋</a:t>
            </a:r>
            <a:r>
              <a:rPr sz="1200" dirty="0" err="1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（紙袋同梱</a:t>
            </a:r>
            <a:r>
              <a:rPr sz="1200" spc="-5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）</a:t>
            </a:r>
            <a:endParaRPr sz="12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98994" y="6795389"/>
            <a:ext cx="1184910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145"/>
              </a:spcBef>
            </a:pPr>
            <a:r>
              <a:rPr sz="1100" spc="-65" dirty="0" err="1">
                <a:solidFill>
                  <a:srgbClr val="FFFFFF"/>
                </a:solidFill>
                <a:latin typeface="A-OTF UD Shin Go Pro R"/>
                <a:cs typeface="A-OTF UD Shin Go Pro R"/>
              </a:rPr>
              <a:t>カートン割れ不可</a:t>
            </a:r>
            <a:endParaRPr sz="1100" dirty="0">
              <a:latin typeface="A-OTF UD Shin Go Pro R"/>
              <a:cs typeface="A-OTF UD Shin Go Pro 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483904" y="6795389"/>
            <a:ext cx="1584325" cy="187872"/>
          </a:xfrm>
          <a:custGeom>
            <a:avLst/>
            <a:gdLst/>
            <a:ahLst/>
            <a:cxnLst/>
            <a:rect l="l" t="t" r="r" b="b"/>
            <a:pathLst>
              <a:path w="1584325" h="210820">
                <a:moveTo>
                  <a:pt x="1583994" y="0"/>
                </a:moveTo>
                <a:lnTo>
                  <a:pt x="0" y="0"/>
                </a:lnTo>
                <a:lnTo>
                  <a:pt x="0" y="210629"/>
                </a:lnTo>
                <a:lnTo>
                  <a:pt x="1583994" y="210629"/>
                </a:lnTo>
                <a:lnTo>
                  <a:pt x="1583994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516905" y="6792484"/>
            <a:ext cx="1518989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z="1100" spc="-10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出荷開始日：</a:t>
            </a:r>
            <a:r>
              <a:rPr sz="1100" spc="-13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11</a:t>
            </a:r>
            <a:r>
              <a:rPr sz="1100" spc="-2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月</a:t>
            </a:r>
            <a:r>
              <a:rPr sz="1100" spc="-1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2</a:t>
            </a:r>
            <a:r>
              <a:rPr sz="1100" spc="-48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日</a:t>
            </a:r>
            <a:r>
              <a:rPr lang="ja-JP" altLang="en-US" sz="1100" spc="-48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   </a:t>
            </a:r>
            <a:r>
              <a:rPr sz="1100" spc="-229" dirty="0">
                <a:solidFill>
                  <a:srgbClr val="FFFFFF"/>
                </a:solidFill>
                <a:latin typeface="A-OTF UD Shin Go Pro R"/>
                <a:cs typeface="A-OTF UD Shin Go Pro R"/>
              </a:rPr>
              <a:t>（</a:t>
            </a:r>
            <a:r>
              <a:rPr sz="1100" spc="-24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月</a:t>
            </a:r>
            <a:r>
              <a:rPr sz="1100" spc="-114" dirty="0">
                <a:solidFill>
                  <a:srgbClr val="FFFFFF"/>
                </a:solidFill>
                <a:latin typeface="A-OTF UD Shin Go Pro R"/>
                <a:cs typeface="A-OTF UD Shin Go Pro R"/>
              </a:rPr>
              <a:t>）</a:t>
            </a:r>
            <a:endParaRPr sz="1100" dirty="0">
              <a:latin typeface="A-OTF UD Shin Go Pro R"/>
              <a:cs typeface="A-OTF UD Shin Go Pro 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64818" y="6400943"/>
            <a:ext cx="1346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dirty="0"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6</a:t>
            </a:r>
            <a:endParaRPr sz="13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46F82BF5-C9CF-3F20-F325-8F351AEE69E6}"/>
              </a:ext>
            </a:extLst>
          </p:cNvPr>
          <p:cNvSpPr txBox="1"/>
          <p:nvPr/>
        </p:nvSpPr>
        <p:spPr>
          <a:xfrm>
            <a:off x="7298192" y="5227898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 err="1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 err="1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0EAC4A47-CE32-48DD-5A7D-AA99DC5AC689}"/>
              </a:ext>
            </a:extLst>
          </p:cNvPr>
          <p:cNvSpPr txBox="1"/>
          <p:nvPr/>
        </p:nvSpPr>
        <p:spPr>
          <a:xfrm>
            <a:off x="9968360" y="5695060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1F4FAE9B-E124-03D3-704D-1FD13FC46D95}"/>
              </a:ext>
            </a:extLst>
          </p:cNvPr>
          <p:cNvSpPr txBox="1"/>
          <p:nvPr/>
        </p:nvSpPr>
        <p:spPr>
          <a:xfrm>
            <a:off x="9968360" y="5837935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20" name="object 4">
            <a:extLst>
              <a:ext uri="{FF2B5EF4-FFF2-40B4-BE49-F238E27FC236}">
                <a16:creationId xmlns:a16="http://schemas.microsoft.com/office/drawing/2014/main" id="{E2E66F81-517E-6CB9-2396-80D9040CA2A5}"/>
              </a:ext>
            </a:extLst>
          </p:cNvPr>
          <p:cNvGrpSpPr/>
          <p:nvPr/>
        </p:nvGrpSpPr>
        <p:grpSpPr>
          <a:xfrm>
            <a:off x="7305135" y="6070279"/>
            <a:ext cx="2835445" cy="0"/>
            <a:chOff x="7137000" y="5857398"/>
            <a:chExt cx="2835445" cy="0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4857F845-9AAE-EC34-70A8-3925C64B0753}"/>
                </a:ext>
              </a:extLst>
            </p:cNvPr>
            <p:cNvSpPr/>
            <p:nvPr/>
          </p:nvSpPr>
          <p:spPr>
            <a:xfrm>
              <a:off x="7137000" y="5857398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08CCAB46-2F9A-51C0-8E85-9F1062D392D3}"/>
                </a:ext>
              </a:extLst>
            </p:cNvPr>
            <p:cNvSpPr/>
            <p:nvPr/>
          </p:nvSpPr>
          <p:spPr>
            <a:xfrm>
              <a:off x="8190000" y="5857398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2" name="object 13">
            <a:extLst>
              <a:ext uri="{FF2B5EF4-FFF2-40B4-BE49-F238E27FC236}">
                <a16:creationId xmlns:a16="http://schemas.microsoft.com/office/drawing/2014/main" id="{29E5E653-5BDB-7051-5438-FF890EA9A7EA}"/>
              </a:ext>
            </a:extLst>
          </p:cNvPr>
          <p:cNvSpPr txBox="1"/>
          <p:nvPr/>
        </p:nvSpPr>
        <p:spPr>
          <a:xfrm>
            <a:off x="8694597" y="5500694"/>
            <a:ext cx="1202690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598</a:t>
            </a:r>
            <a:endParaRPr sz="4200" b="1" spc="-30" dirty="0">
              <a:solidFill>
                <a:srgbClr val="D2232A"/>
              </a:solidFill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6A624BF2-194E-45EA-2727-68ADE2254E87}"/>
              </a:ext>
            </a:extLst>
          </p:cNvPr>
          <p:cNvSpPr txBox="1"/>
          <p:nvPr/>
        </p:nvSpPr>
        <p:spPr>
          <a:xfrm>
            <a:off x="7221686" y="5278204"/>
            <a:ext cx="917926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61384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</Words>
  <Application>Microsoft Office PowerPoint</Application>
  <PresentationFormat>ユーザー設定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A-OTF UD Shin Go Pro R</vt:lpstr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60</cp:revision>
  <dcterms:created xsi:type="dcterms:W3CDTF">2026-09-28T04:20:42Z</dcterms:created>
  <dcterms:modified xsi:type="dcterms:W3CDTF">2026-09-29T04:33:22Z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