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1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89" dt="2026-09-28T08:23:25.043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76FBF-3099-4B6E-A91B-A09CCC41E2C0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1F54D-BC80-41CF-9C22-90B41BD677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125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1F54D-BC80-41CF-9C22-90B41BD6770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307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C6FAC32-053D-2561-EAEE-B9ADC31B8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70053" y="4529588"/>
            <a:ext cx="1841500" cy="90409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654050" indent="5080">
              <a:lnSpc>
                <a:spcPts val="2250"/>
              </a:lnSpc>
              <a:spcBef>
                <a:spcPts val="250"/>
              </a:spcBef>
            </a:pPr>
            <a:r>
              <a:rPr sz="1950" b="1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金笑福袋</a:t>
            </a:r>
            <a:r>
              <a:rPr sz="1950" b="1" spc="-125" dirty="0" err="1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ゴージャス</a:t>
            </a:r>
            <a:endParaRPr sz="1950" dirty="0">
              <a:latin typeface="Yu Gothic"/>
              <a:ea typeface="Yu Gothic"/>
              <a:cs typeface="A-OTF UD Shin Go Pro B"/>
            </a:endParaRPr>
          </a:p>
          <a:p>
            <a:pPr marL="17145">
              <a:lnSpc>
                <a:spcPts val="2190"/>
              </a:lnSpc>
            </a:pPr>
            <a:r>
              <a:rPr sz="1950" b="1" spc="-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7</a:t>
            </a:r>
            <a:r>
              <a:rPr sz="1950" b="1" spc="-18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sz="1950" dirty="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5473" y="6177591"/>
            <a:ext cx="654685" cy="651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4100"/>
              </a:lnSpc>
              <a:spcBef>
                <a:spcPts val="90"/>
              </a:spcBef>
            </a:pP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</a:t>
            </a:r>
            <a:r>
              <a:rPr sz="1200" spc="-229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商品サイズ</a:t>
            </a: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</a:t>
            </a:r>
            <a:endParaRPr sz="1200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9302" y="6177591"/>
            <a:ext cx="1966595" cy="651510"/>
          </a:xfrm>
          <a:prstGeom prst="rect">
            <a:avLst/>
          </a:prstGeom>
        </p:spPr>
        <p:txBody>
          <a:bodyPr vert="horz" wrap="square" lIns="0" tIns="374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16</a:t>
            </a:r>
            <a:r>
              <a:rPr sz="1200" spc="-28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1200">
              <a:latin typeface="Yu Gothic"/>
              <a:ea typeface="Yu Gothic"/>
              <a:cs typeface="A-OTF UD Shin Go Pro R"/>
            </a:endParaRPr>
          </a:p>
          <a:p>
            <a:pPr marL="12700" marR="5080">
              <a:lnSpc>
                <a:spcPct val="113999"/>
              </a:lnSpc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紙袋</a:t>
            </a:r>
            <a:r>
              <a:rPr sz="1200" spc="-2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／310×320×115mm</a:t>
            </a:r>
            <a:endParaRPr lang="en-US" sz="1200" dirty="0">
              <a:solidFill>
                <a:srgbClr val="000000"/>
              </a:solidFill>
              <a:latin typeface="Yu Gothic"/>
              <a:ea typeface="Yu Gothic"/>
              <a:cs typeface="A-OTF UD Shin Go Pro R"/>
            </a:endParaRPr>
          </a:p>
          <a:p>
            <a:pPr marL="12700" marR="5080">
              <a:lnSpc>
                <a:spcPct val="113999"/>
              </a:lnSpc>
            </a:pPr>
            <a:r>
              <a:rPr sz="1200" spc="-21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透明袋</a:t>
            </a:r>
            <a:r>
              <a:rPr sz="120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（紙袋同梱</a:t>
            </a:r>
            <a:r>
              <a:rPr sz="1200" spc="-5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）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71994" y="6860247"/>
            <a:ext cx="1090811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145"/>
              </a:spcBef>
            </a:pPr>
            <a:r>
              <a:rPr sz="1100" spc="-65" dirty="0" err="1">
                <a:solidFill>
                  <a:srgbClr val="FFFFFF"/>
                </a:solidFill>
                <a:latin typeface="A-OTF UD Shin Go Pro R"/>
                <a:cs typeface="A-OTF UD Shin Go Pro R"/>
              </a:rPr>
              <a:t>カートン割れ不可</a:t>
            </a:r>
            <a:endParaRPr sz="1100" dirty="0">
              <a:latin typeface="A-OTF UD Shin Go Pro R"/>
              <a:cs typeface="A-OTF UD Shin Go Pro 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415444" y="6860247"/>
            <a:ext cx="1584325" cy="187434"/>
          </a:xfrm>
          <a:custGeom>
            <a:avLst/>
            <a:gdLst/>
            <a:ahLst/>
            <a:cxnLst/>
            <a:rect l="l" t="t" r="r" b="b"/>
            <a:pathLst>
              <a:path w="1584325" h="210820">
                <a:moveTo>
                  <a:pt x="1583994" y="0"/>
                </a:moveTo>
                <a:lnTo>
                  <a:pt x="0" y="0"/>
                </a:lnTo>
                <a:lnTo>
                  <a:pt x="0" y="210629"/>
                </a:lnTo>
                <a:lnTo>
                  <a:pt x="1583994" y="210629"/>
                </a:lnTo>
                <a:lnTo>
                  <a:pt x="1583994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64128" y="6866862"/>
            <a:ext cx="1535641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1100" spc="-10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出荷開始日：</a:t>
            </a:r>
            <a:r>
              <a:rPr sz="1100" spc="-13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11</a:t>
            </a:r>
            <a:r>
              <a:rPr sz="1100" spc="-2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</a:t>
            </a:r>
            <a:r>
              <a:rPr sz="1100" spc="-1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2</a:t>
            </a:r>
            <a:r>
              <a:rPr sz="1100" spc="-48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日</a:t>
            </a:r>
            <a:r>
              <a:rPr sz="1100" spc="-229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（</a:t>
            </a:r>
            <a:r>
              <a:rPr sz="1100" spc="-24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</a:t>
            </a:r>
            <a:r>
              <a:rPr sz="1100" spc="-114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）</a:t>
            </a:r>
            <a:endParaRPr sz="1100" dirty="0">
              <a:latin typeface="A-OTF UD Shin Go Pro R"/>
              <a:cs typeface="A-OTF UD Shin Go Pro 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64818" y="244943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spc="-5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7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5E6D5BA-6572-C63C-1536-44D641BAD75C}"/>
              </a:ext>
            </a:extLst>
          </p:cNvPr>
          <p:cNvSpPr txBox="1"/>
          <p:nvPr/>
        </p:nvSpPr>
        <p:spPr>
          <a:xfrm>
            <a:off x="7286983" y="5339940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730BCFB8-A20B-A628-16AE-20569266053D}"/>
              </a:ext>
            </a:extLst>
          </p:cNvPr>
          <p:cNvSpPr txBox="1"/>
          <p:nvPr/>
        </p:nvSpPr>
        <p:spPr>
          <a:xfrm>
            <a:off x="9957151" y="5807102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CC9FC14B-979B-EC54-C10A-5F10FBDD3BD0}"/>
              </a:ext>
            </a:extLst>
          </p:cNvPr>
          <p:cNvSpPr txBox="1"/>
          <p:nvPr/>
        </p:nvSpPr>
        <p:spPr>
          <a:xfrm>
            <a:off x="9957151" y="5949977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20" name="object 4">
            <a:extLst>
              <a:ext uri="{FF2B5EF4-FFF2-40B4-BE49-F238E27FC236}">
                <a16:creationId xmlns:a16="http://schemas.microsoft.com/office/drawing/2014/main" id="{5F87911C-6EA5-1E56-E16E-9D3CBD007FD1}"/>
              </a:ext>
            </a:extLst>
          </p:cNvPr>
          <p:cNvGrpSpPr/>
          <p:nvPr/>
        </p:nvGrpSpPr>
        <p:grpSpPr>
          <a:xfrm>
            <a:off x="7293926" y="6182321"/>
            <a:ext cx="2835445" cy="0"/>
            <a:chOff x="7137000" y="5857398"/>
            <a:chExt cx="2835445" cy="0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6C9B982C-5C46-64AD-4A60-93155CC2977A}"/>
                </a:ext>
              </a:extLst>
            </p:cNvPr>
            <p:cNvSpPr/>
            <p:nvPr/>
          </p:nvSpPr>
          <p:spPr>
            <a:xfrm>
              <a:off x="7137000" y="585739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2DF213F2-B2F5-7DBE-81C9-FAC6E8D4F40D}"/>
                </a:ext>
              </a:extLst>
            </p:cNvPr>
            <p:cNvSpPr/>
            <p:nvPr/>
          </p:nvSpPr>
          <p:spPr>
            <a:xfrm>
              <a:off x="8190000" y="5857398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2" name="object 13">
            <a:extLst>
              <a:ext uri="{FF2B5EF4-FFF2-40B4-BE49-F238E27FC236}">
                <a16:creationId xmlns:a16="http://schemas.microsoft.com/office/drawing/2014/main" id="{7DFDB36D-5BCA-E622-80BF-9F926879DEBC}"/>
              </a:ext>
            </a:extLst>
          </p:cNvPr>
          <p:cNvSpPr txBox="1"/>
          <p:nvPr/>
        </p:nvSpPr>
        <p:spPr>
          <a:xfrm>
            <a:off x="8683388" y="5612736"/>
            <a:ext cx="1202690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800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9A639CA4-984F-1382-D11D-D2E5D06E2CC7}"/>
              </a:ext>
            </a:extLst>
          </p:cNvPr>
          <p:cNvSpPr txBox="1"/>
          <p:nvPr/>
        </p:nvSpPr>
        <p:spPr>
          <a:xfrm>
            <a:off x="7210476" y="5394991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61388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33</Words>
  <Application>Microsoft Office PowerPoint</Application>
  <PresentationFormat>ユーザー設定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A-OTF UD Shin Go Pro R</vt:lpstr>
      <vt:lpstr>游ゴシック</vt:lpstr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67</cp:revision>
  <dcterms:created xsi:type="dcterms:W3CDTF">2026-09-28T04:20:42Z</dcterms:created>
  <dcterms:modified xsi:type="dcterms:W3CDTF">2026-09-29T04:32:49Z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