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3" r:id="rId2"/>
  </p:sldIdLst>
  <p:sldSz cx="10693400" cy="7562850"/>
  <p:notesSz cx="10693400" cy="75628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211" dt="2026-09-28T08:24:19.498"/>
    <p1510:client id="{807A59FB-91B8-DB29-3B0A-9DD6E5907686}" v="1002" dt="2026-09-28T08:09:54.091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6" d="100"/>
          <a:sy n="56" d="100"/>
        </p:scale>
        <p:origin x="1308" y="5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4670" y="302514"/>
            <a:ext cx="9624060" cy="121005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4670" y="1739455"/>
            <a:ext cx="9624060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39">
            <a:extLst>
              <a:ext uri="{FF2B5EF4-FFF2-40B4-BE49-F238E27FC236}">
                <a16:creationId xmlns:a16="http://schemas.microsoft.com/office/drawing/2014/main" id="{2EF753EF-F390-A368-77DF-846F9E303A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790"/>
            <a:ext cx="10691621" cy="7555269"/>
          </a:xfrm>
          <a:prstGeom prst="rect">
            <a:avLst/>
          </a:prstGeom>
        </p:spPr>
      </p:pic>
      <p:sp>
        <p:nvSpPr>
          <p:cNvPr id="2" name="object 2"/>
          <p:cNvSpPr txBox="1"/>
          <p:nvPr/>
        </p:nvSpPr>
        <p:spPr>
          <a:xfrm>
            <a:off x="398289" y="5872846"/>
            <a:ext cx="1325245" cy="16222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950" b="1" spc="-60" dirty="0">
                <a:solidFill>
                  <a:srgbClr val="231F20"/>
                </a:solidFill>
                <a:latin typeface="Yu Gothic"/>
                <a:ea typeface="Yu Gothic"/>
                <a:cs typeface="A-OTF UD Shin Go Pro B"/>
              </a:rPr>
              <a:t>パパッとオリジナル福袋</a:t>
            </a:r>
            <a:endParaRPr sz="950" dirty="0">
              <a:latin typeface="Yu Gothic"/>
              <a:ea typeface="Yu Gothic"/>
              <a:cs typeface="A-OTF UD Shin Go Pro B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98661" y="6004968"/>
            <a:ext cx="1386205" cy="16222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950" b="1" dirty="0">
                <a:solidFill>
                  <a:srgbClr val="231F20"/>
                </a:solidFill>
                <a:latin typeface="Yu Gothic"/>
                <a:ea typeface="Yu Gothic"/>
                <a:cs typeface="A-OTF UD Shin Go Pro B"/>
              </a:rPr>
              <a:t>人気の日用品60</a:t>
            </a:r>
            <a:r>
              <a:rPr sz="950" b="1" spc="-95" dirty="0">
                <a:solidFill>
                  <a:srgbClr val="231F20"/>
                </a:solidFill>
                <a:latin typeface="Yu Gothic"/>
                <a:ea typeface="Yu Gothic"/>
                <a:cs typeface="A-OTF UD Shin Go Pro B"/>
              </a:rPr>
              <a:t>個セット</a:t>
            </a:r>
            <a:endParaRPr sz="950" dirty="0">
              <a:latin typeface="Yu Gothic"/>
              <a:ea typeface="Yu Gothic"/>
              <a:cs typeface="A-OTF UD Shin Go Pro B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98659" y="6722010"/>
            <a:ext cx="1808480" cy="139141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700" spc="60" dirty="0">
                <a:solidFill>
                  <a:srgbClr val="231F20"/>
                </a:solidFill>
                <a:latin typeface="Yu Gothic"/>
                <a:ea typeface="Yu Gothic"/>
                <a:cs typeface="A-OTF UD Shin Go Pro M"/>
              </a:rPr>
              <a:t>個装形態  </a:t>
            </a:r>
            <a:r>
              <a:rPr sz="700" spc="-145" dirty="0">
                <a:solidFill>
                  <a:srgbClr val="231F20"/>
                </a:solidFill>
                <a:latin typeface="Yu Gothic"/>
                <a:ea typeface="Yu Gothic"/>
                <a:cs typeface="A-OTF UD Shin Go Pro R"/>
              </a:rPr>
              <a:t>段ボール箱</a:t>
            </a:r>
            <a:r>
              <a:rPr sz="800" spc="-55" dirty="0">
                <a:solidFill>
                  <a:srgbClr val="231F20"/>
                </a:solidFill>
                <a:latin typeface="Yu Gothic"/>
                <a:ea typeface="Yu Gothic"/>
                <a:cs typeface="A-OTF UD Shin Go Pro R"/>
              </a:rPr>
              <a:t>（</a:t>
            </a:r>
            <a:r>
              <a:rPr sz="700" spc="-55" dirty="0">
                <a:solidFill>
                  <a:srgbClr val="231F20"/>
                </a:solidFill>
                <a:latin typeface="Yu Gothic"/>
                <a:ea typeface="Yu Gothic"/>
                <a:cs typeface="A-OTF UD Shin Go Pro R"/>
              </a:rPr>
              <a:t>270×350×480mm）</a:t>
            </a:r>
            <a:endParaRPr sz="700">
              <a:latin typeface="Yu Gothic"/>
              <a:ea typeface="Yu Gothic"/>
              <a:cs typeface="A-OTF UD Shin Go Pro R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267427" y="2477475"/>
            <a:ext cx="1112520" cy="377539"/>
          </a:xfrm>
          <a:prstGeom prst="rect">
            <a:avLst/>
          </a:prstGeom>
        </p:spPr>
        <p:txBody>
          <a:bodyPr vert="horz" wrap="square" lIns="0" tIns="1905" rIns="0" bIns="0" rtlCol="0" anchor="t">
            <a:spAutoFit/>
          </a:bodyPr>
          <a:lstStyle/>
          <a:p>
            <a:pPr marL="12700" marR="5080">
              <a:lnSpc>
                <a:spcPct val="107600"/>
              </a:lnSpc>
              <a:spcBef>
                <a:spcPts val="15"/>
              </a:spcBef>
            </a:pPr>
            <a:r>
              <a:rPr sz="1150" b="1" spc="-5" dirty="0">
                <a:solidFill>
                  <a:srgbClr val="231F20"/>
                </a:solidFill>
                <a:latin typeface="Yu Gothic"/>
                <a:ea typeface="Yu Gothic"/>
                <a:cs typeface="A-OTF UD Shin Go Pro B"/>
              </a:rPr>
              <a:t>福袋 大絶賛</a:t>
            </a:r>
            <a:r>
              <a:rPr sz="1150" b="1" spc="500" dirty="0">
                <a:solidFill>
                  <a:srgbClr val="231F20"/>
                </a:solidFill>
                <a:latin typeface="Yu Gothic"/>
                <a:ea typeface="Yu Gothic"/>
                <a:cs typeface="A-OTF UD Shin Go Pro B"/>
              </a:rPr>
              <a:t>  </a:t>
            </a:r>
            <a:r>
              <a:rPr sz="1150" b="1" dirty="0">
                <a:solidFill>
                  <a:srgbClr val="231F20"/>
                </a:solidFill>
                <a:latin typeface="Yu Gothic"/>
                <a:ea typeface="Yu Gothic"/>
                <a:cs typeface="A-OTF UD Shin Go Pro B"/>
              </a:rPr>
              <a:t>日用品4</a:t>
            </a:r>
            <a:r>
              <a:rPr sz="1150" b="1" spc="-110" dirty="0">
                <a:solidFill>
                  <a:srgbClr val="231F20"/>
                </a:solidFill>
                <a:latin typeface="Yu Gothic"/>
                <a:ea typeface="Yu Gothic"/>
                <a:cs typeface="A-OTF UD Shin Go Pro B"/>
              </a:rPr>
              <a:t>点セット</a:t>
            </a:r>
            <a:endParaRPr sz="950" b="1" spc="-10">
              <a:solidFill>
                <a:srgbClr val="231F20"/>
              </a:solidFill>
              <a:latin typeface="Yu Gothic"/>
              <a:ea typeface="Yu Gothic"/>
              <a:cs typeface="A-OTF UD Shin Go Pro B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268021" y="3294852"/>
            <a:ext cx="1742439" cy="267381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5"/>
              </a:spcBef>
            </a:pPr>
            <a:r>
              <a:rPr sz="750" spc="45" dirty="0">
                <a:solidFill>
                  <a:srgbClr val="231F20"/>
                </a:solidFill>
                <a:latin typeface="Yu Gothic"/>
                <a:ea typeface="Yu Gothic"/>
                <a:cs typeface="A-OTF UD Shin Go Pro M"/>
              </a:rPr>
              <a:t>受注単位  </a:t>
            </a:r>
            <a:r>
              <a:rPr sz="750" spc="-25" dirty="0">
                <a:solidFill>
                  <a:srgbClr val="231F20"/>
                </a:solidFill>
                <a:latin typeface="Yu Gothic"/>
                <a:ea typeface="Yu Gothic"/>
                <a:cs typeface="A-OTF UD Shin Go Pro R"/>
              </a:rPr>
              <a:t>100</a:t>
            </a:r>
            <a:r>
              <a:rPr sz="750" spc="-135" dirty="0">
                <a:solidFill>
                  <a:srgbClr val="231F20"/>
                </a:solidFill>
                <a:latin typeface="Yu Gothic"/>
                <a:ea typeface="Yu Gothic"/>
                <a:cs typeface="A-OTF UD Shin Go Pro R"/>
              </a:rPr>
              <a:t>セット</a:t>
            </a:r>
            <a:endParaRPr sz="750" dirty="0">
              <a:latin typeface="Yu Gothic"/>
              <a:ea typeface="Yu Gothic"/>
              <a:cs typeface="A-OTF UD Shin Go Pro R"/>
            </a:endParaRPr>
          </a:p>
          <a:p>
            <a:pPr marL="12700">
              <a:lnSpc>
                <a:spcPct val="100000"/>
              </a:lnSpc>
              <a:spcBef>
                <a:spcPts val="85"/>
              </a:spcBef>
            </a:pPr>
            <a:r>
              <a:rPr sz="750" spc="40" dirty="0" err="1">
                <a:solidFill>
                  <a:srgbClr val="231F20"/>
                </a:solidFill>
                <a:latin typeface="Yu Gothic"/>
                <a:ea typeface="Yu Gothic"/>
                <a:cs typeface="A-OTF UD Shin Go Pro M"/>
              </a:rPr>
              <a:t>個装形態</a:t>
            </a:r>
            <a:r>
              <a:rPr sz="750" spc="40" dirty="0">
                <a:solidFill>
                  <a:srgbClr val="231F20"/>
                </a:solidFill>
                <a:latin typeface="Yu Gothic"/>
                <a:ea typeface="Yu Gothic"/>
                <a:cs typeface="A-OTF UD Shin Go Pro M"/>
              </a:rPr>
              <a:t>  </a:t>
            </a:r>
            <a:r>
              <a:rPr lang="ja-JP" altLang="en-US" sz="750" spc="-145" dirty="0">
                <a:solidFill>
                  <a:srgbClr val="231F20"/>
                </a:solidFill>
                <a:latin typeface="Yu Gothic"/>
                <a:ea typeface="Yu Gothic"/>
                <a:cs typeface="A-OTF UD Shin Go Pro M"/>
              </a:rPr>
              <a:t>包 装 袋</a:t>
            </a:r>
            <a:r>
              <a:rPr sz="750" spc="-40" dirty="0">
                <a:solidFill>
                  <a:srgbClr val="231F20"/>
                </a:solidFill>
                <a:latin typeface="Yu Gothic"/>
                <a:ea typeface="Yu Gothic"/>
                <a:cs typeface="A-OTF UD Shin Go Pro R"/>
              </a:rPr>
              <a:t>（355×225×25mm）</a:t>
            </a:r>
            <a:endParaRPr sz="750" dirty="0">
              <a:latin typeface="Yu Gothic"/>
              <a:ea typeface="Yu Gothic"/>
              <a:cs typeface="A-OTF UD Shin Go Pro R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287194" y="3585832"/>
            <a:ext cx="689610" cy="112210"/>
          </a:xfrm>
          <a:prstGeom prst="rect">
            <a:avLst/>
          </a:prstGeom>
          <a:solidFill>
            <a:srgbClr val="CB242B"/>
          </a:solidFill>
        </p:spPr>
        <p:txBody>
          <a:bodyPr vert="horz" wrap="square" lIns="0" tIns="12065" rIns="0" bIns="0" rtlCol="0">
            <a:spAutoFit/>
          </a:bodyPr>
          <a:lstStyle/>
          <a:p>
            <a:pPr marL="19685">
              <a:lnSpc>
                <a:spcPct val="100000"/>
              </a:lnSpc>
              <a:spcBef>
                <a:spcPts val="95"/>
              </a:spcBef>
            </a:pPr>
            <a:r>
              <a:rPr sz="650" spc="-35" dirty="0">
                <a:solidFill>
                  <a:srgbClr val="FFFFFF"/>
                </a:solidFill>
                <a:latin typeface="Yu Gothic"/>
                <a:ea typeface="Yu Gothic"/>
                <a:cs typeface="A-OTF UD Shin Go Pro R"/>
              </a:rPr>
              <a:t>カートン割れ不可</a:t>
            </a:r>
            <a:endParaRPr sz="650">
              <a:latin typeface="Yu Gothic"/>
              <a:ea typeface="Yu Gothic"/>
              <a:cs typeface="A-OTF UD Shin Go Pro R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268021" y="5698675"/>
            <a:ext cx="810895" cy="19236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150" b="1" spc="-20" dirty="0">
                <a:solidFill>
                  <a:srgbClr val="231F20"/>
                </a:solidFill>
                <a:latin typeface="Yu Gothic"/>
                <a:ea typeface="Yu Gothic"/>
                <a:cs typeface="A-OTF UD Shin Go Pro B"/>
              </a:rPr>
              <a:t>福袋 使える</a:t>
            </a:r>
            <a:endParaRPr sz="1150">
              <a:latin typeface="Yu Gothic"/>
              <a:ea typeface="Yu Gothic"/>
              <a:cs typeface="A-OTF UD Shin Go Pro B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267427" y="5870148"/>
            <a:ext cx="1112520" cy="19236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150" b="1" dirty="0">
                <a:solidFill>
                  <a:srgbClr val="231F20"/>
                </a:solidFill>
                <a:latin typeface="Yu Gothic"/>
                <a:ea typeface="Yu Gothic"/>
                <a:cs typeface="A-OTF UD Shin Go Pro B"/>
              </a:rPr>
              <a:t>日用品7</a:t>
            </a:r>
            <a:r>
              <a:rPr sz="1150" b="1" spc="-110" dirty="0">
                <a:solidFill>
                  <a:srgbClr val="231F20"/>
                </a:solidFill>
                <a:latin typeface="Yu Gothic"/>
                <a:ea typeface="Yu Gothic"/>
                <a:cs typeface="A-OTF UD Shin Go Pro B"/>
              </a:rPr>
              <a:t>点セット</a:t>
            </a:r>
            <a:endParaRPr sz="1150" dirty="0">
              <a:latin typeface="Yu Gothic"/>
              <a:ea typeface="Yu Gothic"/>
              <a:cs typeface="A-OTF UD Shin Go Pro B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8268021" y="6528028"/>
            <a:ext cx="854710" cy="126958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750" spc="40" dirty="0">
                <a:solidFill>
                  <a:srgbClr val="231F20"/>
                </a:solidFill>
                <a:latin typeface="Yu Gothic"/>
                <a:ea typeface="Yu Gothic"/>
                <a:cs typeface="A-OTF UD Shin Go Pro M"/>
              </a:rPr>
              <a:t>受注単位  </a:t>
            </a:r>
            <a:r>
              <a:rPr sz="750" spc="-20" dirty="0">
                <a:solidFill>
                  <a:srgbClr val="231F20"/>
                </a:solidFill>
                <a:latin typeface="Yu Gothic"/>
                <a:ea typeface="Yu Gothic"/>
                <a:cs typeface="A-OTF UD Shin Go Pro R"/>
              </a:rPr>
              <a:t>10</a:t>
            </a:r>
            <a:r>
              <a:rPr sz="750" spc="-135" dirty="0">
                <a:solidFill>
                  <a:srgbClr val="231F20"/>
                </a:solidFill>
                <a:latin typeface="Yu Gothic"/>
                <a:ea typeface="Yu Gothic"/>
                <a:cs typeface="A-OTF UD Shin Go Pro R"/>
              </a:rPr>
              <a:t>セット</a:t>
            </a:r>
            <a:endParaRPr sz="750">
              <a:latin typeface="Yu Gothic"/>
              <a:ea typeface="Yu Gothic"/>
              <a:cs typeface="A-OTF UD Shin Go Pro R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8268021" y="6653186"/>
            <a:ext cx="1666239" cy="126958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750" spc="-50" dirty="0">
                <a:solidFill>
                  <a:srgbClr val="231F20"/>
                </a:solidFill>
                <a:latin typeface="Yu Gothic"/>
                <a:ea typeface="Yu Gothic"/>
                <a:cs typeface="A-OTF UD Shin Go Pro M"/>
              </a:rPr>
              <a:t>商品サイズ </a:t>
            </a:r>
            <a:r>
              <a:rPr sz="750" spc="-15" dirty="0">
                <a:solidFill>
                  <a:srgbClr val="231F20"/>
                </a:solidFill>
                <a:latin typeface="Yu Gothic"/>
                <a:ea typeface="Yu Gothic"/>
                <a:cs typeface="A-OTF UD Shin Go Pro R"/>
              </a:rPr>
              <a:t>紙袋</a:t>
            </a:r>
            <a:r>
              <a:rPr sz="750" spc="-35" dirty="0">
                <a:solidFill>
                  <a:srgbClr val="231F20"/>
                </a:solidFill>
                <a:latin typeface="Yu Gothic"/>
                <a:ea typeface="Yu Gothic"/>
                <a:cs typeface="A-OTF UD Shin Go Pro R"/>
              </a:rPr>
              <a:t>／410×320×115mm</a:t>
            </a:r>
            <a:endParaRPr sz="750">
              <a:latin typeface="Yu Gothic"/>
              <a:ea typeface="Yu Gothic"/>
              <a:cs typeface="A-OTF UD Shin Go Pro R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8268003" y="6778319"/>
            <a:ext cx="1300480" cy="126958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750" spc="40" dirty="0">
                <a:solidFill>
                  <a:srgbClr val="231F20"/>
                </a:solidFill>
                <a:latin typeface="Yu Gothic"/>
                <a:ea typeface="Yu Gothic"/>
                <a:cs typeface="A-OTF UD Shin Go Pro M"/>
              </a:rPr>
              <a:t>個装形態  </a:t>
            </a:r>
            <a:r>
              <a:rPr sz="750" spc="-145" dirty="0">
                <a:solidFill>
                  <a:srgbClr val="231F20"/>
                </a:solidFill>
                <a:latin typeface="Yu Gothic"/>
                <a:ea typeface="Yu Gothic"/>
                <a:cs typeface="A-OTF UD Shin Go Pro R"/>
              </a:rPr>
              <a:t>透明袋</a:t>
            </a:r>
            <a:r>
              <a:rPr sz="750" spc="-10" dirty="0">
                <a:solidFill>
                  <a:srgbClr val="231F20"/>
                </a:solidFill>
                <a:latin typeface="Yu Gothic"/>
                <a:ea typeface="Yu Gothic"/>
                <a:cs typeface="A-OTF UD Shin Go Pro R"/>
              </a:rPr>
              <a:t>（紙袋同梱</a:t>
            </a:r>
            <a:r>
              <a:rPr sz="750" spc="-50" dirty="0">
                <a:solidFill>
                  <a:srgbClr val="231F20"/>
                </a:solidFill>
                <a:latin typeface="Yu Gothic"/>
                <a:ea typeface="Yu Gothic"/>
                <a:cs typeface="A-OTF UD Shin Go Pro R"/>
              </a:rPr>
              <a:t>）</a:t>
            </a:r>
            <a:endParaRPr sz="750">
              <a:latin typeface="Yu Gothic"/>
              <a:ea typeface="Yu Gothic"/>
              <a:cs typeface="A-OTF UD Shin Go Pro R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8287194" y="6929628"/>
            <a:ext cx="689610" cy="112210"/>
          </a:xfrm>
          <a:prstGeom prst="rect">
            <a:avLst/>
          </a:prstGeom>
          <a:solidFill>
            <a:srgbClr val="CB242B"/>
          </a:solidFill>
        </p:spPr>
        <p:txBody>
          <a:bodyPr vert="horz" wrap="square" lIns="0" tIns="12065" rIns="0" bIns="0" rtlCol="0">
            <a:spAutoFit/>
          </a:bodyPr>
          <a:lstStyle/>
          <a:p>
            <a:pPr marL="19685">
              <a:lnSpc>
                <a:spcPct val="100000"/>
              </a:lnSpc>
              <a:spcBef>
                <a:spcPts val="95"/>
              </a:spcBef>
            </a:pPr>
            <a:r>
              <a:rPr sz="650" spc="-35" dirty="0">
                <a:solidFill>
                  <a:srgbClr val="FFFFFF"/>
                </a:solidFill>
                <a:latin typeface="Yu Gothic"/>
                <a:ea typeface="Yu Gothic"/>
                <a:cs typeface="A-OTF UD Shin Go Pro R"/>
              </a:rPr>
              <a:t>カートン割れ不可</a:t>
            </a:r>
            <a:endParaRPr sz="650">
              <a:latin typeface="Yu Gothic"/>
              <a:ea typeface="Yu Gothic"/>
              <a:cs typeface="A-OTF UD Shin Go Pro R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0264818" y="244943"/>
            <a:ext cx="134620" cy="2128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ja-JP" sz="1300" spc="-50" dirty="0">
                <a:solidFill>
                  <a:srgbClr val="231F20"/>
                </a:solidFill>
                <a:latin typeface="Yu Gothic"/>
                <a:ea typeface="Yu Gothic"/>
                <a:cs typeface="A-OTF UD Shin Go Pro M"/>
              </a:rPr>
              <a:t>9</a:t>
            </a:r>
            <a:endParaRPr sz="1300" dirty="0">
              <a:latin typeface="Yu Gothic"/>
              <a:ea typeface="Yu Gothic"/>
              <a:cs typeface="A-OTF UD Shin Go Pro M"/>
            </a:endParaRPr>
          </a:p>
        </p:txBody>
      </p:sp>
      <p:sp>
        <p:nvSpPr>
          <p:cNvPr id="41" name="object 7">
            <a:extLst>
              <a:ext uri="{FF2B5EF4-FFF2-40B4-BE49-F238E27FC236}">
                <a16:creationId xmlns:a16="http://schemas.microsoft.com/office/drawing/2014/main" id="{3F360F4A-2A67-C266-02E7-5121FF0C339E}"/>
              </a:ext>
            </a:extLst>
          </p:cNvPr>
          <p:cNvSpPr txBox="1"/>
          <p:nvPr/>
        </p:nvSpPr>
        <p:spPr>
          <a:xfrm>
            <a:off x="398426" y="6621172"/>
            <a:ext cx="1808480" cy="123752"/>
          </a:xfrm>
          <a:prstGeom prst="rect">
            <a:avLst/>
          </a:prstGeom>
        </p:spPr>
        <p:txBody>
          <a:bodyPr vert="horz" wrap="square" lIns="0" tIns="15875" rIns="0" bIns="0" rtlCol="0" anchor="t">
            <a:spAutoFit/>
          </a:bodyPr>
          <a:lstStyle/>
          <a:p>
            <a:pPr marL="12700">
              <a:spcBef>
                <a:spcPts val="125"/>
              </a:spcBef>
            </a:pPr>
            <a:r>
              <a:rPr lang="ja-JP" sz="700" spc="60">
                <a:solidFill>
                  <a:srgbClr val="231F20"/>
                </a:solidFill>
                <a:latin typeface="Yu Gothic"/>
                <a:ea typeface="Yu Gothic"/>
                <a:cs typeface="A-OTF UD Shin Go Pro M"/>
              </a:rPr>
              <a:t>受注単位</a:t>
            </a:r>
            <a:r>
              <a:rPr sz="700" spc="60" dirty="0">
                <a:solidFill>
                  <a:srgbClr val="231F20"/>
                </a:solidFill>
                <a:latin typeface="Yu Gothic"/>
                <a:ea typeface="Yu Gothic"/>
                <a:cs typeface="A-OTF UD Shin Go Pro M"/>
              </a:rPr>
              <a:t> </a:t>
            </a:r>
            <a:r>
              <a:rPr lang="en-US" sz="700" spc="60" dirty="0">
                <a:solidFill>
                  <a:srgbClr val="231F20"/>
                </a:solidFill>
                <a:latin typeface="Yu Gothic"/>
                <a:ea typeface="Yu Gothic"/>
                <a:cs typeface="A-OTF UD Shin Go Pro M"/>
              </a:rPr>
              <a:t>１</a:t>
            </a:r>
            <a:r>
              <a:rPr lang="ja-JP" altLang="en-US" sz="700" spc="60">
                <a:solidFill>
                  <a:srgbClr val="231F20"/>
                </a:solidFill>
                <a:latin typeface="Yu Gothic"/>
                <a:ea typeface="Yu Gothic"/>
                <a:cs typeface="A-OTF UD Shin Go Pro M"/>
              </a:rPr>
              <a:t>セット</a:t>
            </a:r>
            <a:endParaRPr lang="en-US" sz="800" spc="-55">
              <a:solidFill>
                <a:srgbClr val="231F20"/>
              </a:solidFill>
              <a:latin typeface="Yu Gothic"/>
              <a:ea typeface="Yu Gothic"/>
              <a:cs typeface="A-OTF UD Shin Go Pro R"/>
            </a:endParaRPr>
          </a:p>
        </p:txBody>
      </p:sp>
      <p:sp>
        <p:nvSpPr>
          <p:cNvPr id="43" name="object 3">
            <a:extLst>
              <a:ext uri="{FF2B5EF4-FFF2-40B4-BE49-F238E27FC236}">
                <a16:creationId xmlns:a16="http://schemas.microsoft.com/office/drawing/2014/main" id="{92CD95F5-49B7-B300-D2D9-3137436A1A4B}"/>
              </a:ext>
            </a:extLst>
          </p:cNvPr>
          <p:cNvSpPr txBox="1"/>
          <p:nvPr/>
        </p:nvSpPr>
        <p:spPr>
          <a:xfrm>
            <a:off x="370176" y="5981156"/>
            <a:ext cx="1659255" cy="377026"/>
          </a:xfrm>
          <a:prstGeom prst="rect">
            <a:avLst/>
          </a:prstGeom>
        </p:spPr>
        <p:txBody>
          <a:bodyPr vert="horz" wrap="square" lIns="0" tIns="35560" rIns="0" bIns="0" rtlCol="0" anchor="t">
            <a:spAutoFit/>
          </a:bodyPr>
          <a:lstStyle>
            <a:defPPr>
              <a:defRPr kern="0"/>
            </a:defPPr>
          </a:lstStyle>
          <a:p>
            <a:pPr marL="12700">
              <a:spcBef>
                <a:spcPts val="280"/>
              </a:spcBef>
            </a:pPr>
            <a:endParaRPr lang="en-US" sz="1050" b="1" spc="-75" dirty="0">
              <a:solidFill>
                <a:srgbClr val="231F20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  <a:p>
            <a:pPr marL="41910">
              <a:spcBef>
                <a:spcPts val="155"/>
              </a:spcBef>
            </a:pPr>
            <a:r>
              <a:rPr lang="en-US" sz="1000" b="1" u="sng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游ゴシック" panose="020B0400000000000000" pitchFamily="50" charset="-128"/>
                <a:ea typeface="游ゴシック" panose="020B0400000000000000" pitchFamily="50" charset="-128"/>
                <a:cs typeface="YuGothic Bold"/>
              </a:rPr>
              <a:t>	</a:t>
            </a:r>
            <a:endParaRPr lang="en-US" sz="1000" dirty="0">
              <a:solidFill>
                <a:srgbClr val="000000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</p:txBody>
      </p:sp>
      <p:sp>
        <p:nvSpPr>
          <p:cNvPr id="45" name="object 4">
            <a:extLst>
              <a:ext uri="{FF2B5EF4-FFF2-40B4-BE49-F238E27FC236}">
                <a16:creationId xmlns:a16="http://schemas.microsoft.com/office/drawing/2014/main" id="{755AA52E-B860-697F-FB31-AA20500E9535}"/>
              </a:ext>
            </a:extLst>
          </p:cNvPr>
          <p:cNvSpPr txBox="1"/>
          <p:nvPr/>
        </p:nvSpPr>
        <p:spPr>
          <a:xfrm>
            <a:off x="394409" y="6390191"/>
            <a:ext cx="60007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90" dirty="0">
                <a:solidFill>
                  <a:srgbClr val="D2232A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YuGothic Bold"/>
              </a:rPr>
              <a:t>ご提供価格</a:t>
            </a:r>
            <a:endParaRPr sz="1000"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</p:txBody>
      </p:sp>
      <p:sp>
        <p:nvSpPr>
          <p:cNvPr id="47" name="object 5">
            <a:extLst>
              <a:ext uri="{FF2B5EF4-FFF2-40B4-BE49-F238E27FC236}">
                <a16:creationId xmlns:a16="http://schemas.microsoft.com/office/drawing/2014/main" id="{65C7EFCF-7024-52A1-B8D3-691F2E453AB2}"/>
              </a:ext>
            </a:extLst>
          </p:cNvPr>
          <p:cNvSpPr txBox="1"/>
          <p:nvPr/>
        </p:nvSpPr>
        <p:spPr>
          <a:xfrm>
            <a:off x="2142080" y="6354292"/>
            <a:ext cx="116205" cy="122469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700" b="1" spc="-50" dirty="0">
                <a:solidFill>
                  <a:srgbClr val="D2232A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YuGothic Bold"/>
              </a:rPr>
              <a:t>税</a:t>
            </a:r>
            <a:endParaRPr sz="700" dirty="0"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</p:txBody>
      </p:sp>
      <p:sp>
        <p:nvSpPr>
          <p:cNvPr id="49" name="object 6">
            <a:extLst>
              <a:ext uri="{FF2B5EF4-FFF2-40B4-BE49-F238E27FC236}">
                <a16:creationId xmlns:a16="http://schemas.microsoft.com/office/drawing/2014/main" id="{2D18DA7F-C1F1-B1A1-C502-4F58AEACDF21}"/>
              </a:ext>
            </a:extLst>
          </p:cNvPr>
          <p:cNvSpPr txBox="1"/>
          <p:nvPr/>
        </p:nvSpPr>
        <p:spPr>
          <a:xfrm>
            <a:off x="363764" y="6318703"/>
            <a:ext cx="1922145" cy="291105"/>
          </a:xfrm>
          <a:prstGeom prst="rect">
            <a:avLst/>
          </a:prstGeom>
        </p:spPr>
        <p:txBody>
          <a:bodyPr vert="horz" wrap="square" lIns="0" tIns="74930" rIns="0" bIns="0" rtlCol="0" anchor="t">
            <a:spAutoFit/>
          </a:bodyPr>
          <a:lstStyle>
            <a:defPPr>
              <a:defRPr kern="0"/>
            </a:defPPr>
          </a:lstStyle>
          <a:p>
            <a:pPr marL="38100">
              <a:lnSpc>
                <a:spcPct val="100000"/>
              </a:lnSpc>
              <a:spcBef>
                <a:spcPts val="590"/>
              </a:spcBef>
              <a:tabLst>
                <a:tab pos="936625" algn="l"/>
                <a:tab pos="1791970" algn="l"/>
              </a:tabLst>
            </a:pPr>
            <a:r>
              <a:rPr sz="1400" b="1" u="sng" dirty="0">
                <a:solidFill>
                  <a:srgbClr val="D2232A"/>
                </a:solidFill>
                <a:uFill>
                  <a:solidFill>
                    <a:srgbClr val="231F20"/>
                  </a:solidFill>
                </a:uFill>
                <a:latin typeface="游ゴシック"/>
                <a:ea typeface="游ゴシック"/>
                <a:cs typeface="YuMincho Extrabold"/>
              </a:rPr>
              <a:t>	</a:t>
            </a:r>
            <a:r>
              <a:rPr lang="ja-JP" altLang="en-US" sz="1400" b="1" u="sng">
                <a:solidFill>
                  <a:srgbClr val="D2232A"/>
                </a:solidFill>
                <a:uFill>
                  <a:solidFill>
                    <a:srgbClr val="231F20"/>
                  </a:solidFill>
                </a:uFill>
                <a:latin typeface="游ゴシック"/>
                <a:ea typeface="游ゴシック"/>
                <a:cs typeface="YuMincho Extrabold"/>
              </a:rPr>
              <a:t>	</a:t>
            </a:r>
            <a:r>
              <a:rPr lang="ja-JP" altLang="en-US" sz="1050" b="1" u="sng" spc="-75" baseline="7936">
                <a:solidFill>
                  <a:srgbClr val="D2232A"/>
                </a:solidFill>
                <a:uFill>
                  <a:solidFill>
                    <a:srgbClr val="231F20"/>
                  </a:solidFill>
                </a:uFill>
                <a:latin typeface="游ゴシック"/>
                <a:ea typeface="游ゴシック"/>
                <a:cs typeface="YuGothic Bold"/>
              </a:rPr>
              <a:t>別</a:t>
            </a:r>
            <a:endParaRPr lang="en-US" sz="1050" baseline="7936">
              <a:solidFill>
                <a:srgbClr val="000000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YuGothic Medium"/>
            </a:endParaRPr>
          </a:p>
        </p:txBody>
      </p:sp>
      <p:sp>
        <p:nvSpPr>
          <p:cNvPr id="51" name="object 7">
            <a:extLst>
              <a:ext uri="{FF2B5EF4-FFF2-40B4-BE49-F238E27FC236}">
                <a16:creationId xmlns:a16="http://schemas.microsoft.com/office/drawing/2014/main" id="{D7738CCB-F3F0-A33B-AB64-E90A9986FC79}"/>
              </a:ext>
            </a:extLst>
          </p:cNvPr>
          <p:cNvSpPr txBox="1"/>
          <p:nvPr/>
        </p:nvSpPr>
        <p:spPr>
          <a:xfrm>
            <a:off x="1245297" y="6262847"/>
            <a:ext cx="1014422" cy="382156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400" b="1" spc="-25" dirty="0">
                <a:solidFill>
                  <a:srgbClr val="D2232A"/>
                </a:solidFill>
                <a:latin typeface="游明朝"/>
                <a:ea typeface="游明朝"/>
                <a:cs typeface="YuMincho Extrabold"/>
              </a:rPr>
              <a:t>12,800</a:t>
            </a:r>
            <a:endParaRPr sz="2400" dirty="0">
              <a:latin typeface="游明朝"/>
              <a:ea typeface="游明朝"/>
              <a:cs typeface="YuMincho Extrabold"/>
            </a:endParaRPr>
          </a:p>
        </p:txBody>
      </p:sp>
      <p:sp>
        <p:nvSpPr>
          <p:cNvPr id="53" name="TextBox 27">
            <a:extLst>
              <a:ext uri="{FF2B5EF4-FFF2-40B4-BE49-F238E27FC236}">
                <a16:creationId xmlns:a16="http://schemas.microsoft.com/office/drawing/2014/main" id="{57543FBD-75D7-7F28-BE3A-C2CF540883AF}"/>
              </a:ext>
            </a:extLst>
          </p:cNvPr>
          <p:cNvSpPr txBox="1"/>
          <p:nvPr/>
        </p:nvSpPr>
        <p:spPr>
          <a:xfrm>
            <a:off x="331643" y="6125487"/>
            <a:ext cx="974144" cy="276999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kern="0"/>
            </a:defPPr>
          </a:lstStyle>
          <a:p>
            <a:pPr algn="l"/>
            <a:r>
              <a:rPr lang="en-US" sz="1200" b="1" dirty="0">
                <a:latin typeface="游ゴシック"/>
                <a:ea typeface="游ゴシック"/>
              </a:rPr>
              <a:t>61359</a:t>
            </a:r>
            <a:endParaRPr lang="en-US" sz="1200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55" name="object 10">
            <a:extLst>
              <a:ext uri="{FF2B5EF4-FFF2-40B4-BE49-F238E27FC236}">
                <a16:creationId xmlns:a16="http://schemas.microsoft.com/office/drawing/2014/main" id="{EA96B6BA-4C1D-C5B8-7846-864058903254}"/>
              </a:ext>
            </a:extLst>
          </p:cNvPr>
          <p:cNvSpPr txBox="1"/>
          <p:nvPr/>
        </p:nvSpPr>
        <p:spPr>
          <a:xfrm>
            <a:off x="1059188" y="6360156"/>
            <a:ext cx="208279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0" dirty="0">
                <a:solidFill>
                  <a:srgbClr val="D2232A"/>
                </a:solidFill>
                <a:latin typeface="游明朝" panose="02020400000000000000" pitchFamily="18" charset="-128"/>
                <a:ea typeface="游明朝" panose="02020400000000000000" pitchFamily="18" charset="-128"/>
                <a:cs typeface="YuMincho Extrabold"/>
              </a:rPr>
              <a:t>￥</a:t>
            </a:r>
            <a:endParaRPr sz="1400" dirty="0">
              <a:latin typeface="游明朝" panose="02020400000000000000" pitchFamily="18" charset="-128"/>
              <a:ea typeface="游明朝" panose="02020400000000000000" pitchFamily="18" charset="-128"/>
              <a:cs typeface="YuMincho Extrabold"/>
            </a:endParaRPr>
          </a:p>
        </p:txBody>
      </p:sp>
      <p:sp>
        <p:nvSpPr>
          <p:cNvPr id="57" name="object 3">
            <a:extLst>
              <a:ext uri="{FF2B5EF4-FFF2-40B4-BE49-F238E27FC236}">
                <a16:creationId xmlns:a16="http://schemas.microsoft.com/office/drawing/2014/main" id="{4C0BC5F0-DD10-9D1D-39C1-89D793F0B7A4}"/>
              </a:ext>
            </a:extLst>
          </p:cNvPr>
          <p:cNvSpPr txBox="1"/>
          <p:nvPr/>
        </p:nvSpPr>
        <p:spPr>
          <a:xfrm>
            <a:off x="8261322" y="2664706"/>
            <a:ext cx="1659255" cy="377026"/>
          </a:xfrm>
          <a:prstGeom prst="rect">
            <a:avLst/>
          </a:prstGeom>
        </p:spPr>
        <p:txBody>
          <a:bodyPr vert="horz" wrap="square" lIns="0" tIns="35560" rIns="0" bIns="0" rtlCol="0" anchor="t">
            <a:spAutoFit/>
          </a:bodyPr>
          <a:lstStyle>
            <a:defPPr>
              <a:defRPr kern="0"/>
            </a:defPPr>
          </a:lstStyle>
          <a:p>
            <a:pPr marL="12700">
              <a:spcBef>
                <a:spcPts val="280"/>
              </a:spcBef>
            </a:pPr>
            <a:endParaRPr lang="en-US" sz="1050" b="1" spc="-75">
              <a:solidFill>
                <a:srgbClr val="231F20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  <a:p>
            <a:pPr marL="41910">
              <a:spcBef>
                <a:spcPts val="155"/>
              </a:spcBef>
            </a:pPr>
            <a:r>
              <a:rPr lang="en-US" sz="1000" b="1" u="sng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游ゴシック" panose="020B0400000000000000" pitchFamily="50" charset="-128"/>
                <a:ea typeface="游ゴシック" panose="020B0400000000000000" pitchFamily="50" charset="-128"/>
                <a:cs typeface="YuGothic Bold"/>
              </a:rPr>
              <a:t>	</a:t>
            </a:r>
            <a:endParaRPr lang="en-US" sz="1000">
              <a:solidFill>
                <a:srgbClr val="000000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</p:txBody>
      </p:sp>
      <p:sp>
        <p:nvSpPr>
          <p:cNvPr id="59" name="object 4">
            <a:extLst>
              <a:ext uri="{FF2B5EF4-FFF2-40B4-BE49-F238E27FC236}">
                <a16:creationId xmlns:a16="http://schemas.microsoft.com/office/drawing/2014/main" id="{CA73C298-B525-A268-B8A7-81FB3FD3E02C}"/>
              </a:ext>
            </a:extLst>
          </p:cNvPr>
          <p:cNvSpPr txBox="1"/>
          <p:nvPr/>
        </p:nvSpPr>
        <p:spPr>
          <a:xfrm>
            <a:off x="8285555" y="3073741"/>
            <a:ext cx="60007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90" dirty="0">
                <a:solidFill>
                  <a:srgbClr val="D2232A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YuGothic Bold"/>
              </a:rPr>
              <a:t>ご提供価格</a:t>
            </a:r>
            <a:endParaRPr sz="1000"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</p:txBody>
      </p:sp>
      <p:sp>
        <p:nvSpPr>
          <p:cNvPr id="61" name="object 5">
            <a:extLst>
              <a:ext uri="{FF2B5EF4-FFF2-40B4-BE49-F238E27FC236}">
                <a16:creationId xmlns:a16="http://schemas.microsoft.com/office/drawing/2014/main" id="{3C4271CF-ECDF-FB81-3C41-8B597E507C88}"/>
              </a:ext>
            </a:extLst>
          </p:cNvPr>
          <p:cNvSpPr txBox="1"/>
          <p:nvPr/>
        </p:nvSpPr>
        <p:spPr>
          <a:xfrm>
            <a:off x="10033226" y="3037842"/>
            <a:ext cx="116205" cy="122469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700" b="1" spc="-50" dirty="0">
                <a:solidFill>
                  <a:srgbClr val="D2232A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YuGothic Bold"/>
              </a:rPr>
              <a:t>税</a:t>
            </a:r>
            <a:endParaRPr sz="700" dirty="0"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</p:txBody>
      </p:sp>
      <p:sp>
        <p:nvSpPr>
          <p:cNvPr id="63" name="object 6">
            <a:extLst>
              <a:ext uri="{FF2B5EF4-FFF2-40B4-BE49-F238E27FC236}">
                <a16:creationId xmlns:a16="http://schemas.microsoft.com/office/drawing/2014/main" id="{31881488-5915-FCE7-E999-413B7B1C9A8A}"/>
              </a:ext>
            </a:extLst>
          </p:cNvPr>
          <p:cNvSpPr txBox="1"/>
          <p:nvPr/>
        </p:nvSpPr>
        <p:spPr>
          <a:xfrm>
            <a:off x="8254910" y="3002253"/>
            <a:ext cx="1922145" cy="291105"/>
          </a:xfrm>
          <a:prstGeom prst="rect">
            <a:avLst/>
          </a:prstGeom>
        </p:spPr>
        <p:txBody>
          <a:bodyPr vert="horz" wrap="square" lIns="0" tIns="74930" rIns="0" bIns="0" rtlCol="0" anchor="t">
            <a:spAutoFit/>
          </a:bodyPr>
          <a:lstStyle>
            <a:defPPr>
              <a:defRPr kern="0"/>
            </a:defPPr>
          </a:lstStyle>
          <a:p>
            <a:pPr marL="38100">
              <a:lnSpc>
                <a:spcPct val="100000"/>
              </a:lnSpc>
              <a:spcBef>
                <a:spcPts val="590"/>
              </a:spcBef>
              <a:tabLst>
                <a:tab pos="936625" algn="l"/>
                <a:tab pos="1791970" algn="l"/>
              </a:tabLst>
            </a:pPr>
            <a:r>
              <a:rPr sz="1400" b="1" u="sng" dirty="0">
                <a:solidFill>
                  <a:srgbClr val="D2232A"/>
                </a:solidFill>
                <a:uFill>
                  <a:solidFill>
                    <a:srgbClr val="231F20"/>
                  </a:solidFill>
                </a:uFill>
                <a:latin typeface="游ゴシック"/>
                <a:ea typeface="游ゴシック"/>
                <a:cs typeface="YuMincho Extrabold"/>
              </a:rPr>
              <a:t>	</a:t>
            </a:r>
            <a:r>
              <a:rPr lang="ja-JP" altLang="en-US" sz="1400" b="1" u="sng">
                <a:solidFill>
                  <a:srgbClr val="D2232A"/>
                </a:solidFill>
                <a:uFill>
                  <a:solidFill>
                    <a:srgbClr val="231F20"/>
                  </a:solidFill>
                </a:uFill>
                <a:latin typeface="游ゴシック"/>
                <a:ea typeface="游ゴシック"/>
                <a:cs typeface="YuMincho Extrabold"/>
              </a:rPr>
              <a:t>	</a:t>
            </a:r>
            <a:r>
              <a:rPr lang="ja-JP" altLang="en-US" sz="1050" b="1" u="sng" spc="-75" baseline="7936">
                <a:solidFill>
                  <a:srgbClr val="D2232A"/>
                </a:solidFill>
                <a:uFill>
                  <a:solidFill>
                    <a:srgbClr val="231F20"/>
                  </a:solidFill>
                </a:uFill>
                <a:latin typeface="游ゴシック"/>
                <a:ea typeface="游ゴシック"/>
                <a:cs typeface="YuGothic Bold"/>
              </a:rPr>
              <a:t>別</a:t>
            </a:r>
            <a:endParaRPr lang="en-US" sz="1050" baseline="7936">
              <a:solidFill>
                <a:srgbClr val="000000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YuGothic Medium"/>
            </a:endParaRPr>
          </a:p>
        </p:txBody>
      </p:sp>
      <p:sp>
        <p:nvSpPr>
          <p:cNvPr id="65" name="object 7">
            <a:extLst>
              <a:ext uri="{FF2B5EF4-FFF2-40B4-BE49-F238E27FC236}">
                <a16:creationId xmlns:a16="http://schemas.microsoft.com/office/drawing/2014/main" id="{7190EDFD-0213-8D48-8DD0-68837D104A5D}"/>
              </a:ext>
            </a:extLst>
          </p:cNvPr>
          <p:cNvSpPr txBox="1"/>
          <p:nvPr/>
        </p:nvSpPr>
        <p:spPr>
          <a:xfrm>
            <a:off x="9394250" y="2912785"/>
            <a:ext cx="644525" cy="443711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800" b="1" spc="-25" dirty="0">
                <a:solidFill>
                  <a:srgbClr val="D2232A"/>
                </a:solidFill>
                <a:latin typeface="游明朝"/>
                <a:ea typeface="游明朝"/>
                <a:cs typeface="YuMincho Extrabold"/>
              </a:rPr>
              <a:t>198</a:t>
            </a:r>
            <a:endParaRPr sz="2800" dirty="0">
              <a:latin typeface="游明朝" panose="02020400000000000000" pitchFamily="18" charset="-128"/>
              <a:ea typeface="游明朝" panose="02020400000000000000" pitchFamily="18" charset="-128"/>
              <a:cs typeface="YuMincho Extrabold"/>
            </a:endParaRPr>
          </a:p>
        </p:txBody>
      </p:sp>
      <p:sp>
        <p:nvSpPr>
          <p:cNvPr id="67" name="TextBox 27">
            <a:extLst>
              <a:ext uri="{FF2B5EF4-FFF2-40B4-BE49-F238E27FC236}">
                <a16:creationId xmlns:a16="http://schemas.microsoft.com/office/drawing/2014/main" id="{3C4261E7-C583-349A-7663-D4234F05E832}"/>
              </a:ext>
            </a:extLst>
          </p:cNvPr>
          <p:cNvSpPr txBox="1"/>
          <p:nvPr/>
        </p:nvSpPr>
        <p:spPr>
          <a:xfrm>
            <a:off x="8222789" y="2809037"/>
            <a:ext cx="974144" cy="276999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kern="0"/>
            </a:defPPr>
          </a:lstStyle>
          <a:p>
            <a:pPr algn="l"/>
            <a:r>
              <a:rPr lang="en-US" sz="1200" b="1" dirty="0">
                <a:latin typeface="游ゴシック"/>
                <a:ea typeface="游ゴシック"/>
              </a:rPr>
              <a:t>61351</a:t>
            </a:r>
            <a:endParaRPr lang="en-US" sz="1200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69" name="object 10">
            <a:extLst>
              <a:ext uri="{FF2B5EF4-FFF2-40B4-BE49-F238E27FC236}">
                <a16:creationId xmlns:a16="http://schemas.microsoft.com/office/drawing/2014/main" id="{2A4FE5FA-DB94-207B-C21A-90282F793952}"/>
              </a:ext>
            </a:extLst>
          </p:cNvPr>
          <p:cNvSpPr txBox="1"/>
          <p:nvPr/>
        </p:nvSpPr>
        <p:spPr>
          <a:xfrm>
            <a:off x="9196932" y="3054910"/>
            <a:ext cx="208279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0" dirty="0">
                <a:solidFill>
                  <a:srgbClr val="D2232A"/>
                </a:solidFill>
                <a:latin typeface="游明朝" panose="02020400000000000000" pitchFamily="18" charset="-128"/>
                <a:ea typeface="游明朝" panose="02020400000000000000" pitchFamily="18" charset="-128"/>
                <a:cs typeface="YuMincho Extrabold"/>
              </a:rPr>
              <a:t>￥</a:t>
            </a:r>
            <a:endParaRPr sz="1400" dirty="0">
              <a:latin typeface="游明朝" panose="02020400000000000000" pitchFamily="18" charset="-128"/>
              <a:ea typeface="游明朝" panose="02020400000000000000" pitchFamily="18" charset="-128"/>
              <a:cs typeface="YuMincho Extrabold"/>
            </a:endParaRPr>
          </a:p>
        </p:txBody>
      </p:sp>
      <p:sp>
        <p:nvSpPr>
          <p:cNvPr id="71" name="object 3">
            <a:extLst>
              <a:ext uri="{FF2B5EF4-FFF2-40B4-BE49-F238E27FC236}">
                <a16:creationId xmlns:a16="http://schemas.microsoft.com/office/drawing/2014/main" id="{79FEE829-B919-6D7B-64AA-55D3EFB13794}"/>
              </a:ext>
            </a:extLst>
          </p:cNvPr>
          <p:cNvSpPr txBox="1"/>
          <p:nvPr/>
        </p:nvSpPr>
        <p:spPr>
          <a:xfrm>
            <a:off x="8250113" y="5880318"/>
            <a:ext cx="1659255" cy="377026"/>
          </a:xfrm>
          <a:prstGeom prst="rect">
            <a:avLst/>
          </a:prstGeom>
        </p:spPr>
        <p:txBody>
          <a:bodyPr vert="horz" wrap="square" lIns="0" tIns="35560" rIns="0" bIns="0" rtlCol="0" anchor="t">
            <a:spAutoFit/>
          </a:bodyPr>
          <a:lstStyle>
            <a:defPPr>
              <a:defRPr kern="0"/>
            </a:defPPr>
          </a:lstStyle>
          <a:p>
            <a:pPr marL="12700">
              <a:spcBef>
                <a:spcPts val="280"/>
              </a:spcBef>
            </a:pPr>
            <a:endParaRPr lang="en-US" sz="1050" b="1" spc="-75">
              <a:solidFill>
                <a:srgbClr val="231F20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  <a:p>
            <a:pPr marL="41910">
              <a:spcBef>
                <a:spcPts val="155"/>
              </a:spcBef>
            </a:pPr>
            <a:r>
              <a:rPr lang="en-US" sz="1000" b="1" u="sng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游ゴシック" panose="020B0400000000000000" pitchFamily="50" charset="-128"/>
                <a:ea typeface="游ゴシック" panose="020B0400000000000000" pitchFamily="50" charset="-128"/>
                <a:cs typeface="YuGothic Bold"/>
              </a:rPr>
              <a:t>	</a:t>
            </a:r>
            <a:endParaRPr lang="en-US" sz="1000">
              <a:solidFill>
                <a:srgbClr val="000000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</p:txBody>
      </p:sp>
      <p:sp>
        <p:nvSpPr>
          <p:cNvPr id="73" name="object 4">
            <a:extLst>
              <a:ext uri="{FF2B5EF4-FFF2-40B4-BE49-F238E27FC236}">
                <a16:creationId xmlns:a16="http://schemas.microsoft.com/office/drawing/2014/main" id="{40C91512-20EB-16AD-9147-66BC41589865}"/>
              </a:ext>
            </a:extLst>
          </p:cNvPr>
          <p:cNvSpPr txBox="1"/>
          <p:nvPr/>
        </p:nvSpPr>
        <p:spPr>
          <a:xfrm>
            <a:off x="8274346" y="6289353"/>
            <a:ext cx="60007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90" dirty="0">
                <a:solidFill>
                  <a:srgbClr val="D2232A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YuGothic Bold"/>
              </a:rPr>
              <a:t>ご提供価格</a:t>
            </a:r>
            <a:endParaRPr sz="1000"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</p:txBody>
      </p:sp>
      <p:sp>
        <p:nvSpPr>
          <p:cNvPr id="75" name="object 5">
            <a:extLst>
              <a:ext uri="{FF2B5EF4-FFF2-40B4-BE49-F238E27FC236}">
                <a16:creationId xmlns:a16="http://schemas.microsoft.com/office/drawing/2014/main" id="{FB8A2A9B-591A-FBAB-8A05-0F1A26B0C967}"/>
              </a:ext>
            </a:extLst>
          </p:cNvPr>
          <p:cNvSpPr txBox="1"/>
          <p:nvPr/>
        </p:nvSpPr>
        <p:spPr>
          <a:xfrm>
            <a:off x="10022017" y="6253454"/>
            <a:ext cx="116205" cy="122469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700" b="1" spc="-50" dirty="0">
                <a:solidFill>
                  <a:srgbClr val="D2232A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YuGothic Bold"/>
              </a:rPr>
              <a:t>税</a:t>
            </a:r>
            <a:endParaRPr sz="700" dirty="0"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</p:txBody>
      </p:sp>
      <p:sp>
        <p:nvSpPr>
          <p:cNvPr id="77" name="object 6">
            <a:extLst>
              <a:ext uri="{FF2B5EF4-FFF2-40B4-BE49-F238E27FC236}">
                <a16:creationId xmlns:a16="http://schemas.microsoft.com/office/drawing/2014/main" id="{C4A3D49C-3615-FF73-A227-F8B973DE4C31}"/>
              </a:ext>
            </a:extLst>
          </p:cNvPr>
          <p:cNvSpPr txBox="1"/>
          <p:nvPr/>
        </p:nvSpPr>
        <p:spPr>
          <a:xfrm>
            <a:off x="8243701" y="6217865"/>
            <a:ext cx="1922145" cy="291105"/>
          </a:xfrm>
          <a:prstGeom prst="rect">
            <a:avLst/>
          </a:prstGeom>
        </p:spPr>
        <p:txBody>
          <a:bodyPr vert="horz" wrap="square" lIns="0" tIns="74930" rIns="0" bIns="0" rtlCol="0" anchor="t">
            <a:spAutoFit/>
          </a:bodyPr>
          <a:lstStyle>
            <a:defPPr>
              <a:defRPr kern="0"/>
            </a:defPPr>
          </a:lstStyle>
          <a:p>
            <a:pPr marL="38100">
              <a:lnSpc>
                <a:spcPct val="100000"/>
              </a:lnSpc>
              <a:spcBef>
                <a:spcPts val="590"/>
              </a:spcBef>
              <a:tabLst>
                <a:tab pos="936625" algn="l"/>
                <a:tab pos="1791970" algn="l"/>
              </a:tabLst>
            </a:pPr>
            <a:r>
              <a:rPr sz="1400" b="1" u="sng" dirty="0">
                <a:solidFill>
                  <a:srgbClr val="D2232A"/>
                </a:solidFill>
                <a:uFill>
                  <a:solidFill>
                    <a:srgbClr val="231F20"/>
                  </a:solidFill>
                </a:uFill>
                <a:latin typeface="游ゴシック"/>
                <a:ea typeface="游ゴシック"/>
                <a:cs typeface="YuMincho Extrabold"/>
              </a:rPr>
              <a:t>	</a:t>
            </a:r>
            <a:r>
              <a:rPr lang="ja-JP" altLang="en-US" sz="1400" b="1" u="sng">
                <a:solidFill>
                  <a:srgbClr val="D2232A"/>
                </a:solidFill>
                <a:uFill>
                  <a:solidFill>
                    <a:srgbClr val="231F20"/>
                  </a:solidFill>
                </a:uFill>
                <a:latin typeface="游ゴシック"/>
                <a:ea typeface="游ゴシック"/>
                <a:cs typeface="YuMincho Extrabold"/>
              </a:rPr>
              <a:t>	</a:t>
            </a:r>
            <a:r>
              <a:rPr lang="ja-JP" altLang="en-US" sz="1050" b="1" u="sng" spc="-75" baseline="7936">
                <a:solidFill>
                  <a:srgbClr val="D2232A"/>
                </a:solidFill>
                <a:uFill>
                  <a:solidFill>
                    <a:srgbClr val="231F20"/>
                  </a:solidFill>
                </a:uFill>
                <a:latin typeface="游ゴシック"/>
                <a:ea typeface="游ゴシック"/>
                <a:cs typeface="YuGothic Bold"/>
              </a:rPr>
              <a:t>別</a:t>
            </a:r>
            <a:endParaRPr lang="en-US" sz="1050" baseline="7936">
              <a:solidFill>
                <a:srgbClr val="000000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YuGothic Medium"/>
            </a:endParaRPr>
          </a:p>
        </p:txBody>
      </p:sp>
      <p:sp>
        <p:nvSpPr>
          <p:cNvPr id="79" name="object 7">
            <a:extLst>
              <a:ext uri="{FF2B5EF4-FFF2-40B4-BE49-F238E27FC236}">
                <a16:creationId xmlns:a16="http://schemas.microsoft.com/office/drawing/2014/main" id="{55CAB954-6937-E71C-D0FF-0D95A313929E}"/>
              </a:ext>
            </a:extLst>
          </p:cNvPr>
          <p:cNvSpPr txBox="1"/>
          <p:nvPr/>
        </p:nvSpPr>
        <p:spPr>
          <a:xfrm>
            <a:off x="9383041" y="6128397"/>
            <a:ext cx="644525" cy="443711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800" b="1" spc="-25" dirty="0">
                <a:solidFill>
                  <a:srgbClr val="D2232A"/>
                </a:solidFill>
                <a:latin typeface="游明朝"/>
                <a:ea typeface="游明朝"/>
                <a:cs typeface="YuMincho Extrabold"/>
              </a:rPr>
              <a:t>900</a:t>
            </a:r>
            <a:endParaRPr sz="2800" dirty="0">
              <a:latin typeface="游明朝" panose="02020400000000000000" pitchFamily="18" charset="-128"/>
              <a:ea typeface="游明朝" panose="02020400000000000000" pitchFamily="18" charset="-128"/>
              <a:cs typeface="YuMincho Extrabold"/>
            </a:endParaRPr>
          </a:p>
        </p:txBody>
      </p:sp>
      <p:sp>
        <p:nvSpPr>
          <p:cNvPr id="81" name="TextBox 27">
            <a:extLst>
              <a:ext uri="{FF2B5EF4-FFF2-40B4-BE49-F238E27FC236}">
                <a16:creationId xmlns:a16="http://schemas.microsoft.com/office/drawing/2014/main" id="{1A058D45-1470-D16C-E6AC-90B6F2919F01}"/>
              </a:ext>
            </a:extLst>
          </p:cNvPr>
          <p:cNvSpPr txBox="1"/>
          <p:nvPr/>
        </p:nvSpPr>
        <p:spPr>
          <a:xfrm>
            <a:off x="8211580" y="6024649"/>
            <a:ext cx="974144" cy="276999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kern="0"/>
            </a:defPPr>
          </a:lstStyle>
          <a:p>
            <a:pPr algn="l"/>
            <a:r>
              <a:rPr lang="en-US" sz="1200" b="1" dirty="0">
                <a:latin typeface="游ゴシック"/>
                <a:ea typeface="游ゴシック"/>
              </a:rPr>
              <a:t>61346</a:t>
            </a:r>
            <a:endParaRPr lang="en-US" sz="1200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83" name="object 10">
            <a:extLst>
              <a:ext uri="{FF2B5EF4-FFF2-40B4-BE49-F238E27FC236}">
                <a16:creationId xmlns:a16="http://schemas.microsoft.com/office/drawing/2014/main" id="{D4FA81B2-8F15-02B8-87DB-C42A3312E2ED}"/>
              </a:ext>
            </a:extLst>
          </p:cNvPr>
          <p:cNvSpPr txBox="1"/>
          <p:nvPr/>
        </p:nvSpPr>
        <p:spPr>
          <a:xfrm>
            <a:off x="9185723" y="6270522"/>
            <a:ext cx="208279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0" dirty="0">
                <a:solidFill>
                  <a:srgbClr val="D2232A"/>
                </a:solidFill>
                <a:latin typeface="游明朝" panose="02020400000000000000" pitchFamily="18" charset="-128"/>
                <a:ea typeface="游明朝" panose="02020400000000000000" pitchFamily="18" charset="-128"/>
                <a:cs typeface="YuMincho Extrabold"/>
              </a:rPr>
              <a:t>￥</a:t>
            </a:r>
            <a:endParaRPr sz="1400" dirty="0">
              <a:latin typeface="游明朝" panose="02020400000000000000" pitchFamily="18" charset="-128"/>
              <a:ea typeface="游明朝" panose="02020400000000000000" pitchFamily="18" charset="-128"/>
              <a:cs typeface="YuMincho Extrabol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75</Words>
  <Application>Microsoft Office PowerPoint</Application>
  <PresentationFormat>ユーザー設定</PresentationFormat>
  <Paragraphs>39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Yu Gothic</vt:lpstr>
      <vt:lpstr>Yu Gothic</vt:lpstr>
      <vt:lpstr>游明朝</vt:lpstr>
      <vt:lpstr>Calibri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福袋2027_P01-10.indd</dc:title>
  <cp:lastModifiedBy>恵美子 川上</cp:lastModifiedBy>
  <cp:revision>70</cp:revision>
  <dcterms:created xsi:type="dcterms:W3CDTF">2026-09-28T04:20:42Z</dcterms:created>
  <dcterms:modified xsi:type="dcterms:W3CDTF">2026-09-29T04:32:29Z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2026-09-28T00:00:00Z</vt:filetime>
  </property>
  <property fmtid="{D5CDD505-2E9C-101B-9397-08002B2CF9AE}" pid="3" name="Creator">
    <vt:lpwstr>Adobe InDesign 20.5 (Macintosh)</vt:lpwstr>
  </property>
  <property fmtid="{D5CDD505-2E9C-101B-9397-08002B2CF9AE}" pid="4" name="GTS_PDFXVersion">
    <vt:lpwstr>PDF/X-4</vt:lpwstr>
  </property>
  <property fmtid="{D5CDD505-2E9C-101B-9397-08002B2CF9AE}" pid="5" name="LastSaved">
    <vt:filetime>2026-09-28T00:00:00Z</vt:filetime>
  </property>
  <property fmtid="{D5CDD505-2E9C-101B-9397-08002B2CF9AE}" pid="6" name="Producer">
    <vt:lpwstr>Adobe PDF Library 17.0</vt:lpwstr>
  </property>
</Properties>
</file>