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4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14" dt="2026-09-28T08:24:32.046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-3820" y="-45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53690-D62C-48B6-B74C-27F369E7D4D6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7B45E-6AD4-400F-B984-151344D895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714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7B45E-6AD4-400F-B984-151344D8954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991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7E8FD7E4-1699-6CA5-7CA7-10FF1F4C0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" y="8685"/>
            <a:ext cx="10689754" cy="755526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0235609" y="6424822"/>
            <a:ext cx="223473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spc="-5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10</a:t>
            </a:r>
            <a:endParaRPr sz="13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M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6FB9D27F-DC80-232D-A289-611716657430}"/>
              </a:ext>
            </a:extLst>
          </p:cNvPr>
          <p:cNvSpPr txBox="1"/>
          <p:nvPr/>
        </p:nvSpPr>
        <p:spPr>
          <a:xfrm>
            <a:off x="2112991" y="5587555"/>
            <a:ext cx="1058545" cy="4102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ts val="1490"/>
              </a:lnSpc>
              <a:spcBef>
                <a:spcPts val="135"/>
              </a:spcBef>
            </a:pPr>
            <a:r>
              <a:rPr sz="1250" b="1" spc="-15" dirty="0">
                <a:solidFill>
                  <a:srgbClr val="FFFFFF"/>
                </a:solidFill>
                <a:latin typeface="Yu Gothic"/>
                <a:ea typeface="Yu Gothic"/>
                <a:cs typeface="A-OTF UD Shin Go Pro B"/>
              </a:rPr>
              <a:t>限界突破</a:t>
            </a:r>
            <a:endParaRPr sz="1250" dirty="0">
              <a:solidFill>
                <a:srgbClr val="FFFFFF"/>
              </a:solidFill>
              <a:latin typeface="Yu Gothic"/>
              <a:ea typeface="Yu Gothic"/>
              <a:cs typeface="A-OTF UD Shin Go Pro B"/>
            </a:endParaRPr>
          </a:p>
          <a:p>
            <a:pPr marL="12700">
              <a:lnSpc>
                <a:spcPts val="1490"/>
              </a:lnSpc>
            </a:pPr>
            <a:r>
              <a:rPr sz="1250" b="1" dirty="0">
                <a:solidFill>
                  <a:srgbClr val="FFFFFF"/>
                </a:solidFill>
                <a:latin typeface="Yu Gothic"/>
                <a:ea typeface="Yu Gothic"/>
                <a:cs typeface="A-OTF UD Shin Go Pro B"/>
              </a:rPr>
              <a:t>福袋9</a:t>
            </a:r>
            <a:r>
              <a:rPr sz="1250" b="1" spc="-110" dirty="0">
                <a:solidFill>
                  <a:srgbClr val="FFFFFF"/>
                </a:solidFill>
                <a:latin typeface="Yu Gothic"/>
                <a:ea typeface="Yu Gothic"/>
                <a:cs typeface="A-OTF UD Shin Go Pro B"/>
              </a:rPr>
              <a:t>点セット</a:t>
            </a:r>
            <a:endParaRPr sz="1250" dirty="0">
              <a:solidFill>
                <a:srgbClr val="FFFFFF"/>
              </a:solidFill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3" name="object 12">
            <a:extLst>
              <a:ext uri="{FF2B5EF4-FFF2-40B4-BE49-F238E27FC236}">
                <a16:creationId xmlns:a16="http://schemas.microsoft.com/office/drawing/2014/main" id="{60C3EFF0-B154-6489-1F2B-8D9928374175}"/>
              </a:ext>
            </a:extLst>
          </p:cNvPr>
          <p:cNvSpPr txBox="1"/>
          <p:nvPr/>
        </p:nvSpPr>
        <p:spPr>
          <a:xfrm>
            <a:off x="2112991" y="6499844"/>
            <a:ext cx="938530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spc="60" dirty="0">
                <a:solidFill>
                  <a:srgbClr val="FFFFFF"/>
                </a:solidFill>
                <a:latin typeface="Yu Gothic"/>
                <a:ea typeface="Yu Gothic"/>
                <a:cs typeface="A-OTF UD Shin Go Pro M"/>
              </a:rPr>
              <a:t>受注単位  </a:t>
            </a:r>
            <a:r>
              <a:rPr sz="80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20</a:t>
            </a:r>
            <a:r>
              <a:rPr sz="800" spc="-13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セット</a:t>
            </a:r>
            <a:endParaRPr sz="800" dirty="0">
              <a:solidFill>
                <a:srgbClr val="FFFFFF"/>
              </a:solidFill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id="{78A3A43F-1FB7-B257-0DB6-2F3CF970F100}"/>
              </a:ext>
            </a:extLst>
          </p:cNvPr>
          <p:cNvSpPr txBox="1"/>
          <p:nvPr/>
        </p:nvSpPr>
        <p:spPr>
          <a:xfrm>
            <a:off x="2112991" y="6624260"/>
            <a:ext cx="1825625" cy="287258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800" spc="60" dirty="0" err="1">
                <a:solidFill>
                  <a:srgbClr val="FFFFFF"/>
                </a:solidFill>
                <a:latin typeface="Yu Gothic"/>
                <a:ea typeface="Yu Gothic"/>
                <a:cs typeface="A-OTF UD Shin Go Pro M"/>
              </a:rPr>
              <a:t>個装形態</a:t>
            </a:r>
            <a:r>
              <a:rPr sz="800" spc="60" dirty="0">
                <a:solidFill>
                  <a:srgbClr val="FFFFFF"/>
                </a:solidFill>
                <a:latin typeface="Yu Gothic"/>
                <a:ea typeface="Yu Gothic"/>
                <a:cs typeface="A-OTF UD Shin Go Pro M"/>
              </a:rPr>
              <a:t>  </a:t>
            </a:r>
            <a:r>
              <a:rPr lang="ja-JP" altLang="en-US" sz="800" spc="60" dirty="0">
                <a:solidFill>
                  <a:srgbClr val="FFFFFF"/>
                </a:solidFill>
                <a:latin typeface="Yu Gothic"/>
                <a:ea typeface="Yu Gothic"/>
                <a:cs typeface="A-OTF UD Shin Go Pro M"/>
              </a:rPr>
              <a:t>福袋</a:t>
            </a:r>
            <a:r>
              <a:rPr sz="800" spc="-4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（340×450×150mm）</a:t>
            </a:r>
            <a:endParaRPr sz="800" dirty="0">
              <a:solidFill>
                <a:srgbClr val="FFFFFF"/>
              </a:solidFill>
              <a:latin typeface="Yu Gothic"/>
              <a:ea typeface="Yu Gothic"/>
              <a:cs typeface="A-OTF UD Shin Go Pro R"/>
            </a:endParaRPr>
          </a:p>
          <a:p>
            <a:pPr marL="211454">
              <a:lnSpc>
                <a:spcPct val="100000"/>
              </a:lnSpc>
              <a:spcBef>
                <a:spcPts val="125"/>
              </a:spcBef>
            </a:pPr>
            <a:r>
              <a:rPr sz="800" spc="120" dirty="0">
                <a:solidFill>
                  <a:srgbClr val="FFFFFF"/>
                </a:solidFill>
                <a:latin typeface="Yu Gothic"/>
                <a:ea typeface="Yu Gothic"/>
                <a:cs typeface="A-OTF UD Shin Go Pro M"/>
              </a:rPr>
              <a:t>材質  </a:t>
            </a:r>
            <a:r>
              <a:rPr sz="800" spc="-3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福</a:t>
            </a:r>
            <a:r>
              <a:rPr lang="ja-JP" altLang="en-US" sz="800" spc="-3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 </a:t>
            </a:r>
            <a:r>
              <a:rPr sz="800" spc="-30" dirty="0" err="1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袋</a:t>
            </a:r>
            <a:r>
              <a:rPr sz="800" spc="-25" dirty="0" err="1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／PP</a:t>
            </a:r>
            <a:r>
              <a:rPr sz="800" spc="-25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(</a:t>
            </a:r>
            <a:r>
              <a:rPr sz="800" spc="-35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不織布)</a:t>
            </a:r>
            <a:endParaRPr sz="800" dirty="0">
              <a:solidFill>
                <a:srgbClr val="FFFFFF"/>
              </a:solidFill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A8D7AD39-78BA-F643-2147-4F56295F7364}"/>
              </a:ext>
            </a:extLst>
          </p:cNvPr>
          <p:cNvSpPr txBox="1"/>
          <p:nvPr/>
        </p:nvSpPr>
        <p:spPr>
          <a:xfrm>
            <a:off x="2132825" y="6943673"/>
            <a:ext cx="758825" cy="123111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5240" rIns="0" bIns="0" rtlCol="0">
            <a:spAutoFit/>
          </a:bodyPr>
          <a:lstStyle>
            <a:defPPr>
              <a:defRPr kern="0"/>
            </a:defPPr>
          </a:lstStyle>
          <a:p>
            <a:pPr marL="22225">
              <a:lnSpc>
                <a:spcPct val="100000"/>
              </a:lnSpc>
              <a:spcBef>
                <a:spcPts val="120"/>
              </a:spcBef>
            </a:pPr>
            <a:r>
              <a:rPr sz="700" spc="-4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カートン割れ不可</a:t>
            </a:r>
            <a:endParaRPr sz="70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A81700EB-8C7B-C10A-43B0-81B4D6D7AC7C}"/>
              </a:ext>
            </a:extLst>
          </p:cNvPr>
          <p:cNvSpPr txBox="1"/>
          <p:nvPr/>
        </p:nvSpPr>
        <p:spPr>
          <a:xfrm>
            <a:off x="6629194" y="5725751"/>
            <a:ext cx="1058545" cy="4102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ts val="1495"/>
              </a:lnSpc>
              <a:spcBef>
                <a:spcPts val="135"/>
              </a:spcBef>
            </a:pPr>
            <a:r>
              <a:rPr sz="1250" b="1" spc="-15" dirty="0">
                <a:solidFill>
                  <a:srgbClr val="FFFFFF"/>
                </a:solidFill>
                <a:latin typeface="Yu Gothic"/>
                <a:ea typeface="Yu Gothic"/>
                <a:cs typeface="A-OTF UD Shin Go Pro B"/>
              </a:rPr>
              <a:t>限界突破</a:t>
            </a:r>
            <a:endParaRPr sz="1250" dirty="0">
              <a:solidFill>
                <a:srgbClr val="FFFFFF"/>
              </a:solidFill>
              <a:latin typeface="Yu Gothic"/>
              <a:ea typeface="Yu Gothic"/>
              <a:cs typeface="A-OTF UD Shin Go Pro B"/>
            </a:endParaRPr>
          </a:p>
          <a:p>
            <a:pPr marL="12700">
              <a:lnSpc>
                <a:spcPts val="1495"/>
              </a:lnSpc>
            </a:pPr>
            <a:r>
              <a:rPr sz="1250" b="1" dirty="0">
                <a:solidFill>
                  <a:srgbClr val="FFFFFF"/>
                </a:solidFill>
                <a:latin typeface="Yu Gothic"/>
                <a:ea typeface="Yu Gothic"/>
                <a:cs typeface="A-OTF UD Shin Go Pro B"/>
              </a:rPr>
              <a:t>福袋7</a:t>
            </a:r>
            <a:r>
              <a:rPr sz="1250" b="1" spc="-110" dirty="0">
                <a:solidFill>
                  <a:srgbClr val="FFFFFF"/>
                </a:solidFill>
                <a:latin typeface="Yu Gothic"/>
                <a:ea typeface="Yu Gothic"/>
                <a:cs typeface="A-OTF UD Shin Go Pro B"/>
              </a:rPr>
              <a:t>点セット</a:t>
            </a:r>
            <a:endParaRPr sz="1250" dirty="0">
              <a:solidFill>
                <a:srgbClr val="FFFFFF"/>
              </a:solidFill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7" name="object 27">
            <a:extLst>
              <a:ext uri="{FF2B5EF4-FFF2-40B4-BE49-F238E27FC236}">
                <a16:creationId xmlns:a16="http://schemas.microsoft.com/office/drawing/2014/main" id="{D9E34B37-B8EB-9E55-962E-717B0A53502B}"/>
              </a:ext>
            </a:extLst>
          </p:cNvPr>
          <p:cNvSpPr txBox="1"/>
          <p:nvPr/>
        </p:nvSpPr>
        <p:spPr>
          <a:xfrm>
            <a:off x="6629194" y="6638039"/>
            <a:ext cx="938530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spc="60" dirty="0">
                <a:solidFill>
                  <a:srgbClr val="FFFFFF"/>
                </a:solidFill>
                <a:latin typeface="Yu Gothic"/>
                <a:ea typeface="Yu Gothic"/>
                <a:cs typeface="A-OTF UD Shin Go Pro M"/>
              </a:rPr>
              <a:t>受注単位  </a:t>
            </a:r>
            <a:r>
              <a:rPr sz="80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30</a:t>
            </a:r>
            <a:r>
              <a:rPr sz="800" spc="-13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セット</a:t>
            </a:r>
            <a:endParaRPr sz="800">
              <a:solidFill>
                <a:srgbClr val="FFFFFF"/>
              </a:solidFill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8" name="object 28">
            <a:extLst>
              <a:ext uri="{FF2B5EF4-FFF2-40B4-BE49-F238E27FC236}">
                <a16:creationId xmlns:a16="http://schemas.microsoft.com/office/drawing/2014/main" id="{DA1CA392-F2F2-82E5-F4E0-3DBBE062AA25}"/>
              </a:ext>
            </a:extLst>
          </p:cNvPr>
          <p:cNvSpPr txBox="1"/>
          <p:nvPr/>
        </p:nvSpPr>
        <p:spPr>
          <a:xfrm>
            <a:off x="6629194" y="6775685"/>
            <a:ext cx="1830705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spc="65" dirty="0">
                <a:solidFill>
                  <a:srgbClr val="FFFFFF"/>
                </a:solidFill>
                <a:latin typeface="Yu Gothic"/>
                <a:ea typeface="Yu Gothic"/>
                <a:cs typeface="A-OTF UD Shin Go Pro M"/>
              </a:rPr>
              <a:t>個装形態  </a:t>
            </a:r>
            <a:r>
              <a:rPr sz="80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紙袋</a:t>
            </a:r>
            <a:r>
              <a:rPr sz="800" spc="-1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／310×320×115mm</a:t>
            </a:r>
            <a:endParaRPr sz="800">
              <a:solidFill>
                <a:srgbClr val="FFFFFF"/>
              </a:solidFill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9" name="object 31">
            <a:extLst>
              <a:ext uri="{FF2B5EF4-FFF2-40B4-BE49-F238E27FC236}">
                <a16:creationId xmlns:a16="http://schemas.microsoft.com/office/drawing/2014/main" id="{22DF6AE7-DF24-451A-2994-111DDA035C51}"/>
              </a:ext>
            </a:extLst>
          </p:cNvPr>
          <p:cNvSpPr txBox="1"/>
          <p:nvPr/>
        </p:nvSpPr>
        <p:spPr>
          <a:xfrm>
            <a:off x="6649021" y="6943673"/>
            <a:ext cx="758825" cy="123111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5240" rIns="0" bIns="0" rtlCol="0">
            <a:spAutoFit/>
          </a:bodyPr>
          <a:lstStyle>
            <a:defPPr>
              <a:defRPr kern="0"/>
            </a:defPPr>
          </a:lstStyle>
          <a:p>
            <a:pPr marL="22225">
              <a:lnSpc>
                <a:spcPct val="100000"/>
              </a:lnSpc>
              <a:spcBef>
                <a:spcPts val="120"/>
              </a:spcBef>
            </a:pPr>
            <a:r>
              <a:rPr sz="700" spc="-40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カートン割れ不可</a:t>
            </a:r>
            <a:endParaRPr sz="70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75C67992-8566-0C2B-2908-AFA573873440}"/>
              </a:ext>
            </a:extLst>
          </p:cNvPr>
          <p:cNvSpPr txBox="1"/>
          <p:nvPr/>
        </p:nvSpPr>
        <p:spPr>
          <a:xfrm>
            <a:off x="2085148" y="5824414"/>
            <a:ext cx="1659255" cy="377026"/>
          </a:xfrm>
          <a:prstGeom prst="rect">
            <a:avLst/>
          </a:prstGeom>
          <a:ln>
            <a:noFill/>
          </a:ln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chemeClr val="bg1"/>
              </a:solidFill>
              <a:uFill>
                <a:solidFill>
                  <a:schemeClr val="bg1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游ゴシック"/>
                <a:ea typeface="游ゴシック"/>
                <a:cs typeface="YuGothic Bold"/>
              </a:rPr>
              <a:t>	</a:t>
            </a:r>
            <a:endParaRPr lang="en-US" sz="1000" dirty="0">
              <a:solidFill>
                <a:schemeClr val="bg1"/>
              </a:solidFill>
              <a:uFill>
                <a:solidFill>
                  <a:schemeClr val="bg1"/>
                </a:solidFill>
              </a:uFill>
              <a:latin typeface="游ゴシック"/>
              <a:ea typeface="游ゴシック"/>
              <a:cs typeface="YuGothic Bold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DCD89DC6-8D79-AD8D-96BD-BDE3D75F1461}"/>
              </a:ext>
            </a:extLst>
          </p:cNvPr>
          <p:cNvSpPr txBox="1"/>
          <p:nvPr/>
        </p:nvSpPr>
        <p:spPr>
          <a:xfrm>
            <a:off x="2109371" y="6233449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 err="1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 dirty="0" err="1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FF3F6C1C-1282-171F-6666-0F24542C3C07}"/>
              </a:ext>
            </a:extLst>
          </p:cNvPr>
          <p:cNvSpPr txBox="1"/>
          <p:nvPr/>
        </p:nvSpPr>
        <p:spPr>
          <a:xfrm>
            <a:off x="3856295" y="6197550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E7E99EBC-8B04-6B1D-CC38-9578B5B51D08}"/>
              </a:ext>
            </a:extLst>
          </p:cNvPr>
          <p:cNvSpPr txBox="1"/>
          <p:nvPr/>
        </p:nvSpPr>
        <p:spPr>
          <a:xfrm>
            <a:off x="2078739" y="6161961"/>
            <a:ext cx="1922145" cy="291105"/>
          </a:xfrm>
          <a:prstGeom prst="rect">
            <a:avLst/>
          </a:prstGeom>
          <a:ln>
            <a:noFill/>
          </a:ln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FFFFFF"/>
                </a:solidFill>
                <a:uFill>
                  <a:solidFill>
                    <a:schemeClr val="bg1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 dirty="0">
                <a:solidFill>
                  <a:srgbClr val="FFFFFF"/>
                </a:solidFill>
                <a:uFill>
                  <a:solidFill>
                    <a:schemeClr val="bg1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 dirty="0">
                <a:solidFill>
                  <a:srgbClr val="FFFFFF"/>
                </a:solidFill>
                <a:uFill>
                  <a:solidFill>
                    <a:schemeClr val="bg1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u="sng" baseline="7936" dirty="0">
              <a:solidFill>
                <a:srgbClr val="FFFFFF"/>
              </a:solidFill>
              <a:uFill>
                <a:solidFill>
                  <a:schemeClr val="bg1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01BA74AB-2299-F7BC-0F05-0FC7A1BFCCBD}"/>
              </a:ext>
            </a:extLst>
          </p:cNvPr>
          <p:cNvSpPr txBox="1"/>
          <p:nvPr/>
        </p:nvSpPr>
        <p:spPr>
          <a:xfrm>
            <a:off x="3217592" y="6072493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FFFFFF"/>
                </a:solidFill>
                <a:latin typeface="游明朝"/>
                <a:ea typeface="游明朝"/>
                <a:cs typeface="YuMincho Extrabold"/>
              </a:rPr>
              <a:t>800</a:t>
            </a:r>
            <a:endParaRPr sz="2800" dirty="0">
              <a:solidFill>
                <a:srgbClr val="FFFFFF"/>
              </a:solidFill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9355DFFC-A63A-113D-F64E-C06D9CF8889D}"/>
              </a:ext>
            </a:extLst>
          </p:cNvPr>
          <p:cNvSpPr txBox="1"/>
          <p:nvPr/>
        </p:nvSpPr>
        <p:spPr>
          <a:xfrm>
            <a:off x="2058578" y="5959929"/>
            <a:ext cx="703929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61</a:t>
            </a:r>
            <a:r>
              <a:rPr lang="en-US" altLang="ja-JP" sz="12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340</a:t>
            </a:r>
            <a:endParaRPr lang="en-US" sz="1200" b="1" dirty="0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7" name="object 10">
            <a:extLst>
              <a:ext uri="{FF2B5EF4-FFF2-40B4-BE49-F238E27FC236}">
                <a16:creationId xmlns:a16="http://schemas.microsoft.com/office/drawing/2014/main" id="{21FC0302-20D1-17CA-07E9-E35E850032BC}"/>
              </a:ext>
            </a:extLst>
          </p:cNvPr>
          <p:cNvSpPr txBox="1"/>
          <p:nvPr/>
        </p:nvSpPr>
        <p:spPr>
          <a:xfrm>
            <a:off x="3020358" y="6214618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FFFFFF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solidFill>
                <a:srgbClr val="FFFFFF"/>
              </a:solidFill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31" name="object 3">
            <a:extLst>
              <a:ext uri="{FF2B5EF4-FFF2-40B4-BE49-F238E27FC236}">
                <a16:creationId xmlns:a16="http://schemas.microsoft.com/office/drawing/2014/main" id="{C72D27B4-9959-4922-9B32-FCE77A821D79}"/>
              </a:ext>
            </a:extLst>
          </p:cNvPr>
          <p:cNvSpPr txBox="1"/>
          <p:nvPr/>
        </p:nvSpPr>
        <p:spPr>
          <a:xfrm>
            <a:off x="6607824" y="5986043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FFFFFF"/>
              </a:solidFill>
              <a:uFill>
                <a:solidFill>
                  <a:schemeClr val="bg1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FFFFFF"/>
                </a:solidFill>
                <a:uFill>
                  <a:solidFill>
                    <a:schemeClr val="bg1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FFFFFF"/>
              </a:solidFill>
              <a:uFill>
                <a:solidFill>
                  <a:schemeClr val="bg1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3" name="object 4">
            <a:extLst>
              <a:ext uri="{FF2B5EF4-FFF2-40B4-BE49-F238E27FC236}">
                <a16:creationId xmlns:a16="http://schemas.microsoft.com/office/drawing/2014/main" id="{87904477-1379-013D-6EED-E8B09DE7CCEA}"/>
              </a:ext>
            </a:extLst>
          </p:cNvPr>
          <p:cNvSpPr txBox="1"/>
          <p:nvPr/>
        </p:nvSpPr>
        <p:spPr>
          <a:xfrm>
            <a:off x="6632047" y="6395078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 dirty="0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5" name="object 5">
            <a:extLst>
              <a:ext uri="{FF2B5EF4-FFF2-40B4-BE49-F238E27FC236}">
                <a16:creationId xmlns:a16="http://schemas.microsoft.com/office/drawing/2014/main" id="{D33DD761-909E-794E-534F-389A1DF3B729}"/>
              </a:ext>
            </a:extLst>
          </p:cNvPr>
          <p:cNvSpPr txBox="1"/>
          <p:nvPr/>
        </p:nvSpPr>
        <p:spPr>
          <a:xfrm>
            <a:off x="8378971" y="6359179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7" name="object 6">
            <a:extLst>
              <a:ext uri="{FF2B5EF4-FFF2-40B4-BE49-F238E27FC236}">
                <a16:creationId xmlns:a16="http://schemas.microsoft.com/office/drawing/2014/main" id="{6B3A8309-17E6-0CC0-4A0A-2B5C4A9D9537}"/>
              </a:ext>
            </a:extLst>
          </p:cNvPr>
          <p:cNvSpPr txBox="1"/>
          <p:nvPr/>
        </p:nvSpPr>
        <p:spPr>
          <a:xfrm>
            <a:off x="6601415" y="6323590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FFFFFF"/>
                </a:solidFill>
                <a:uFill>
                  <a:solidFill>
                    <a:schemeClr val="bg1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 dirty="0">
                <a:solidFill>
                  <a:srgbClr val="FFFFFF"/>
                </a:solidFill>
                <a:uFill>
                  <a:solidFill>
                    <a:schemeClr val="bg1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 dirty="0">
                <a:solidFill>
                  <a:srgbClr val="FFFFFF"/>
                </a:solidFill>
                <a:uFill>
                  <a:solidFill>
                    <a:schemeClr val="bg1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u="sng" baseline="7936" dirty="0">
              <a:solidFill>
                <a:srgbClr val="FFFFFF"/>
              </a:solidFill>
              <a:uFill>
                <a:solidFill>
                  <a:schemeClr val="bg1"/>
                </a:solidFill>
              </a:u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39" name="object 7">
            <a:extLst>
              <a:ext uri="{FF2B5EF4-FFF2-40B4-BE49-F238E27FC236}">
                <a16:creationId xmlns:a16="http://schemas.microsoft.com/office/drawing/2014/main" id="{0F3901C4-0C0E-5522-88F5-F2B80DB0216A}"/>
              </a:ext>
            </a:extLst>
          </p:cNvPr>
          <p:cNvSpPr txBox="1"/>
          <p:nvPr/>
        </p:nvSpPr>
        <p:spPr>
          <a:xfrm>
            <a:off x="7740268" y="6234122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FFFFFF"/>
                </a:solidFill>
                <a:latin typeface="游明朝"/>
                <a:ea typeface="游明朝"/>
                <a:cs typeface="YuMincho Extrabold"/>
              </a:rPr>
              <a:t>500</a:t>
            </a:r>
            <a:endParaRPr lang="en-US" sz="2800" b="1" spc="-25" dirty="0">
              <a:solidFill>
                <a:srgbClr val="FFFFFF"/>
              </a:solidFill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41" name="TextBox 27">
            <a:extLst>
              <a:ext uri="{FF2B5EF4-FFF2-40B4-BE49-F238E27FC236}">
                <a16:creationId xmlns:a16="http://schemas.microsoft.com/office/drawing/2014/main" id="{79977174-F9C8-9CB0-69A9-50642BCD1B61}"/>
              </a:ext>
            </a:extLst>
          </p:cNvPr>
          <p:cNvSpPr txBox="1"/>
          <p:nvPr/>
        </p:nvSpPr>
        <p:spPr>
          <a:xfrm>
            <a:off x="6542949" y="6099248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613</a:t>
            </a:r>
            <a:r>
              <a:rPr lang="en-US" altLang="ja-JP" sz="12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41</a:t>
            </a:r>
            <a:endParaRPr lang="en-US" sz="1200" b="1" dirty="0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3" name="object 10">
            <a:extLst>
              <a:ext uri="{FF2B5EF4-FFF2-40B4-BE49-F238E27FC236}">
                <a16:creationId xmlns:a16="http://schemas.microsoft.com/office/drawing/2014/main" id="{C72B2BD1-2C45-97D0-FBA0-21A9509AFD6E}"/>
              </a:ext>
            </a:extLst>
          </p:cNvPr>
          <p:cNvSpPr txBox="1"/>
          <p:nvPr/>
        </p:nvSpPr>
        <p:spPr>
          <a:xfrm>
            <a:off x="7543034" y="6376247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FFFFFF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solidFill>
                <a:srgbClr val="FFFFFF"/>
              </a:solidFill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53</Words>
  <Application>Microsoft Office PowerPoint</Application>
  <PresentationFormat>ユーザー設定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Yu Gothic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74</cp:revision>
  <dcterms:created xsi:type="dcterms:W3CDTF">2026-09-28T04:20:42Z</dcterms:created>
  <dcterms:modified xsi:type="dcterms:W3CDTF">2026-09-29T05:12:09Z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