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2" dt="2026-09-28T08:25:41.31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652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E0A188B4-3063-FBD9-83A4-A9112BEFE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90"/>
            <a:ext cx="10686315" cy="755526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6043009" y="5767416"/>
            <a:ext cx="974725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えんぎもん福袋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045596" y="5912704"/>
            <a:ext cx="1294130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開運日用品2</a:t>
            </a:r>
            <a:r>
              <a:rPr sz="1050" b="1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045594" y="6570729"/>
            <a:ext cx="98298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spc="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sz="7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120</a:t>
            </a:r>
            <a:r>
              <a:rPr sz="7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045594" y="6703277"/>
            <a:ext cx="1844039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spc="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sz="750" spc="-1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7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（220×260×60mm）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047994" y="6871436"/>
            <a:ext cx="713105" cy="115416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396689" y="2294852"/>
            <a:ext cx="974725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えんぎもん福袋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396850" y="2440140"/>
            <a:ext cx="1337310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2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ワクワクししまい</a:t>
            </a:r>
            <a:r>
              <a:rPr sz="1050" b="1" spc="-12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4</a:t>
            </a:r>
            <a:r>
              <a:rPr sz="1050" b="1" spc="-23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903797" y="3098167"/>
            <a:ext cx="47879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120</a:t>
            </a:r>
            <a:r>
              <a:rPr sz="7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399275" y="3085482"/>
            <a:ext cx="425450" cy="272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90"/>
              </a:spcBef>
            </a:pPr>
            <a:r>
              <a:rPr sz="750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受注単位個装形態</a:t>
            </a:r>
            <a:endParaRPr sz="75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903797" y="3230715"/>
            <a:ext cx="1339215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spc="-1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7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（220×260×60mm）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401684" y="3398875"/>
            <a:ext cx="713105" cy="115416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154083" y="3398875"/>
            <a:ext cx="1016000" cy="115416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524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20"/>
              </a:spcBef>
            </a:pPr>
            <a:r>
              <a:rPr sz="65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650" spc="-5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6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月2</a:t>
            </a:r>
            <a:r>
              <a:rPr sz="650" spc="-2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65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650" spc="-12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650" spc="-1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396689" y="5767416"/>
            <a:ext cx="974725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えんぎもん福袋</a:t>
            </a:r>
            <a:endParaRPr sz="10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399275" y="5912704"/>
            <a:ext cx="1294130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来福日用品4</a:t>
            </a:r>
            <a:r>
              <a:rPr sz="1050" b="1" spc="-10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8399275" y="6570729"/>
            <a:ext cx="98298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spc="7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  </a:t>
            </a:r>
            <a:r>
              <a:rPr sz="7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120</a:t>
            </a:r>
            <a:r>
              <a:rPr sz="7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399275" y="6703277"/>
            <a:ext cx="1844039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spc="8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個装形態  </a:t>
            </a:r>
            <a:r>
              <a:rPr sz="750" spc="-1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7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（220×260×60mm）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8401684" y="6871436"/>
            <a:ext cx="713105" cy="115416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43009" y="2294852"/>
            <a:ext cx="974725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えんぎもん福袋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045596" y="2440140"/>
            <a:ext cx="1334770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b="1" spc="-7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干支のひつじ</a:t>
            </a:r>
            <a:r>
              <a:rPr sz="1050" b="1" spc="-35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3</a:t>
            </a:r>
            <a:r>
              <a:rPr sz="1050" b="1" spc="-14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05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6550116" y="3098167"/>
            <a:ext cx="478790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120</a:t>
            </a:r>
            <a:r>
              <a:rPr sz="750" spc="-1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セット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045594" y="3085482"/>
            <a:ext cx="425450" cy="27289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15999"/>
              </a:lnSpc>
              <a:spcBef>
                <a:spcPts val="90"/>
              </a:spcBef>
            </a:pPr>
            <a:r>
              <a:rPr sz="750" spc="-15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受注単位個装形態</a:t>
            </a:r>
            <a:endParaRPr sz="75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550116" y="3230715"/>
            <a:ext cx="1339215" cy="13272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750" spc="-13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7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（220×260×60mm）</a:t>
            </a:r>
            <a:endParaRPr sz="7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047994" y="3398875"/>
            <a:ext cx="713105" cy="115416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5240" rIns="0" bIns="0" rtlCol="0">
            <a:spAutoFit/>
          </a:bodyPr>
          <a:lstStyle/>
          <a:p>
            <a:pPr marL="20955">
              <a:lnSpc>
                <a:spcPct val="100000"/>
              </a:lnSpc>
              <a:spcBef>
                <a:spcPts val="120"/>
              </a:spcBef>
            </a:pP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6800405" y="3398875"/>
            <a:ext cx="990600" cy="130810"/>
          </a:xfrm>
          <a:custGeom>
            <a:avLst/>
            <a:gdLst/>
            <a:ahLst/>
            <a:cxnLst/>
            <a:rect l="l" t="t" r="r" b="b"/>
            <a:pathLst>
              <a:path w="990600" h="130810">
                <a:moveTo>
                  <a:pt x="990003" y="0"/>
                </a:moveTo>
                <a:lnTo>
                  <a:pt x="0" y="0"/>
                </a:lnTo>
                <a:lnTo>
                  <a:pt x="0" y="130683"/>
                </a:lnTo>
                <a:lnTo>
                  <a:pt x="990003" y="130683"/>
                </a:lnTo>
                <a:lnTo>
                  <a:pt x="990003" y="0"/>
                </a:lnTo>
                <a:close/>
              </a:path>
            </a:pathLst>
          </a:custGeom>
          <a:solidFill>
            <a:srgbClr val="CF8C2D"/>
          </a:solidFill>
        </p:spPr>
        <p:txBody>
          <a:bodyPr wrap="square" lIns="0" tIns="0" rIns="0" bIns="0" rtlCol="0"/>
          <a:lstStyle/>
          <a:p>
            <a:endParaRPr>
              <a:latin typeface="游ゴシック"/>
              <a:ea typeface="游ゴシック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10764" y="3398160"/>
            <a:ext cx="1022350" cy="11605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650" spc="-8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受注締切日：</a:t>
            </a:r>
            <a:r>
              <a:rPr sz="650" spc="-9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650" spc="-4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650" spc="-2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20</a:t>
            </a:r>
            <a:r>
              <a:rPr sz="650" spc="-37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650" spc="-3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（金</a:t>
            </a:r>
            <a:r>
              <a:rPr sz="65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047994" y="3559505"/>
            <a:ext cx="1016000" cy="115416"/>
          </a:xfrm>
          <a:prstGeom prst="rect">
            <a:avLst/>
          </a:prstGeom>
          <a:solidFill>
            <a:srgbClr val="008CB6"/>
          </a:solidFill>
        </p:spPr>
        <p:txBody>
          <a:bodyPr vert="horz" wrap="square" lIns="0" tIns="15240" rIns="0" bIns="0" rtlCol="0">
            <a:spAutoFit/>
          </a:bodyPr>
          <a:lstStyle/>
          <a:p>
            <a:pPr marL="30480">
              <a:lnSpc>
                <a:spcPct val="100000"/>
              </a:lnSpc>
              <a:spcBef>
                <a:spcPts val="120"/>
              </a:spcBef>
            </a:pPr>
            <a:r>
              <a:rPr sz="65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650" spc="-5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650" spc="-16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月２日</a:t>
            </a:r>
            <a:r>
              <a:rPr sz="650" spc="-114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650" spc="-12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650" spc="-8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6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0210334" y="244943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300" spc="-25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</a:t>
            </a:r>
            <a:r>
              <a:rPr lang="en-US" altLang="ja-JP" sz="1300" spc="-25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1</a:t>
            </a:r>
            <a:endParaRPr sz="130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66" name="object 3">
            <a:extLst>
              <a:ext uri="{FF2B5EF4-FFF2-40B4-BE49-F238E27FC236}">
                <a16:creationId xmlns:a16="http://schemas.microsoft.com/office/drawing/2014/main" id="{6A9720D3-6F31-CFC0-6F7B-E02475C25FBF}"/>
              </a:ext>
            </a:extLst>
          </p:cNvPr>
          <p:cNvSpPr txBox="1"/>
          <p:nvPr/>
        </p:nvSpPr>
        <p:spPr>
          <a:xfrm>
            <a:off x="6018212" y="2442390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68" name="object 4">
            <a:extLst>
              <a:ext uri="{FF2B5EF4-FFF2-40B4-BE49-F238E27FC236}">
                <a16:creationId xmlns:a16="http://schemas.microsoft.com/office/drawing/2014/main" id="{F293696B-974C-5D69-BA25-C374B2E83658}"/>
              </a:ext>
            </a:extLst>
          </p:cNvPr>
          <p:cNvSpPr txBox="1"/>
          <p:nvPr/>
        </p:nvSpPr>
        <p:spPr>
          <a:xfrm>
            <a:off x="6042445" y="2851425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0" name="object 5">
            <a:extLst>
              <a:ext uri="{FF2B5EF4-FFF2-40B4-BE49-F238E27FC236}">
                <a16:creationId xmlns:a16="http://schemas.microsoft.com/office/drawing/2014/main" id="{4F11105D-F002-6AA2-24B8-97D603721A52}"/>
              </a:ext>
            </a:extLst>
          </p:cNvPr>
          <p:cNvSpPr txBox="1"/>
          <p:nvPr/>
        </p:nvSpPr>
        <p:spPr>
          <a:xfrm>
            <a:off x="7790116" y="2815526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72" name="object 6">
            <a:extLst>
              <a:ext uri="{FF2B5EF4-FFF2-40B4-BE49-F238E27FC236}">
                <a16:creationId xmlns:a16="http://schemas.microsoft.com/office/drawing/2014/main" id="{024FC8D2-E662-5F4F-D968-28B56BAC65B5}"/>
              </a:ext>
            </a:extLst>
          </p:cNvPr>
          <p:cNvSpPr txBox="1"/>
          <p:nvPr/>
        </p:nvSpPr>
        <p:spPr>
          <a:xfrm>
            <a:off x="6011800" y="2779937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74" name="object 7">
            <a:extLst>
              <a:ext uri="{FF2B5EF4-FFF2-40B4-BE49-F238E27FC236}">
                <a16:creationId xmlns:a16="http://schemas.microsoft.com/office/drawing/2014/main" id="{CB409772-4EF1-2C97-BB3E-6CEC7FD891AC}"/>
              </a:ext>
            </a:extLst>
          </p:cNvPr>
          <p:cNvSpPr txBox="1"/>
          <p:nvPr/>
        </p:nvSpPr>
        <p:spPr>
          <a:xfrm>
            <a:off x="7151140" y="2690469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158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6" name="TextBox 27">
            <a:extLst>
              <a:ext uri="{FF2B5EF4-FFF2-40B4-BE49-F238E27FC236}">
                <a16:creationId xmlns:a16="http://schemas.microsoft.com/office/drawing/2014/main" id="{CED782B9-8451-F22D-9BD0-2F1B7623EE86}"/>
              </a:ext>
            </a:extLst>
          </p:cNvPr>
          <p:cNvSpPr txBox="1"/>
          <p:nvPr/>
        </p:nvSpPr>
        <p:spPr>
          <a:xfrm>
            <a:off x="5979679" y="2590026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61389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78" name="object 10">
            <a:extLst>
              <a:ext uri="{FF2B5EF4-FFF2-40B4-BE49-F238E27FC236}">
                <a16:creationId xmlns:a16="http://schemas.microsoft.com/office/drawing/2014/main" id="{D08A3059-71BA-D553-276C-3412EBA711DC}"/>
              </a:ext>
            </a:extLst>
          </p:cNvPr>
          <p:cNvSpPr txBox="1"/>
          <p:nvPr/>
        </p:nvSpPr>
        <p:spPr>
          <a:xfrm>
            <a:off x="6953822" y="2832594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79" name="object 3">
            <a:extLst>
              <a:ext uri="{FF2B5EF4-FFF2-40B4-BE49-F238E27FC236}">
                <a16:creationId xmlns:a16="http://schemas.microsoft.com/office/drawing/2014/main" id="{B8CF8176-1713-7AB2-5131-A4E35B807063}"/>
              </a:ext>
            </a:extLst>
          </p:cNvPr>
          <p:cNvSpPr txBox="1"/>
          <p:nvPr/>
        </p:nvSpPr>
        <p:spPr>
          <a:xfrm>
            <a:off x="8393472" y="2455657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0" name="object 4">
            <a:extLst>
              <a:ext uri="{FF2B5EF4-FFF2-40B4-BE49-F238E27FC236}">
                <a16:creationId xmlns:a16="http://schemas.microsoft.com/office/drawing/2014/main" id="{4BE72ACE-4907-35ED-714F-FDB3B1CB88D8}"/>
              </a:ext>
            </a:extLst>
          </p:cNvPr>
          <p:cNvSpPr txBox="1"/>
          <p:nvPr/>
        </p:nvSpPr>
        <p:spPr>
          <a:xfrm>
            <a:off x="8417707" y="2864692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1" name="object 5">
            <a:extLst>
              <a:ext uri="{FF2B5EF4-FFF2-40B4-BE49-F238E27FC236}">
                <a16:creationId xmlns:a16="http://schemas.microsoft.com/office/drawing/2014/main" id="{5367B21C-3594-0B8B-6754-DEE9014AF658}"/>
              </a:ext>
            </a:extLst>
          </p:cNvPr>
          <p:cNvSpPr txBox="1"/>
          <p:nvPr/>
        </p:nvSpPr>
        <p:spPr>
          <a:xfrm>
            <a:off x="10165498" y="2828793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2" name="object 6">
            <a:extLst>
              <a:ext uri="{FF2B5EF4-FFF2-40B4-BE49-F238E27FC236}">
                <a16:creationId xmlns:a16="http://schemas.microsoft.com/office/drawing/2014/main" id="{6900BD3B-BC17-2A1C-B977-E567CC86E70C}"/>
              </a:ext>
            </a:extLst>
          </p:cNvPr>
          <p:cNvSpPr txBox="1"/>
          <p:nvPr/>
        </p:nvSpPr>
        <p:spPr>
          <a:xfrm>
            <a:off x="8387060" y="2793204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83" name="object 7">
            <a:extLst>
              <a:ext uri="{FF2B5EF4-FFF2-40B4-BE49-F238E27FC236}">
                <a16:creationId xmlns:a16="http://schemas.microsoft.com/office/drawing/2014/main" id="{67B8F4AD-0D20-273B-0E42-59B7FD60A7EF}"/>
              </a:ext>
            </a:extLst>
          </p:cNvPr>
          <p:cNvSpPr txBox="1"/>
          <p:nvPr/>
        </p:nvSpPr>
        <p:spPr>
          <a:xfrm>
            <a:off x="9526478" y="2703736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180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84" name="TextBox 27">
            <a:extLst>
              <a:ext uri="{FF2B5EF4-FFF2-40B4-BE49-F238E27FC236}">
                <a16:creationId xmlns:a16="http://schemas.microsoft.com/office/drawing/2014/main" id="{EAB63EAF-7B1B-5356-AD47-AE136B2671C2}"/>
              </a:ext>
            </a:extLst>
          </p:cNvPr>
          <p:cNvSpPr txBox="1"/>
          <p:nvPr/>
        </p:nvSpPr>
        <p:spPr>
          <a:xfrm>
            <a:off x="8354936" y="2590026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61390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85" name="object 10">
            <a:extLst>
              <a:ext uri="{FF2B5EF4-FFF2-40B4-BE49-F238E27FC236}">
                <a16:creationId xmlns:a16="http://schemas.microsoft.com/office/drawing/2014/main" id="{4982EE4D-CA6A-EAD0-6CD7-4CC60B24D39B}"/>
              </a:ext>
            </a:extLst>
          </p:cNvPr>
          <p:cNvSpPr txBox="1"/>
          <p:nvPr/>
        </p:nvSpPr>
        <p:spPr>
          <a:xfrm>
            <a:off x="9329146" y="2845861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86" name="object 3">
            <a:extLst>
              <a:ext uri="{FF2B5EF4-FFF2-40B4-BE49-F238E27FC236}">
                <a16:creationId xmlns:a16="http://schemas.microsoft.com/office/drawing/2014/main" id="{DA716685-CC7E-D453-97B0-31F6CEA2385D}"/>
              </a:ext>
            </a:extLst>
          </p:cNvPr>
          <p:cNvSpPr txBox="1"/>
          <p:nvPr/>
        </p:nvSpPr>
        <p:spPr>
          <a:xfrm>
            <a:off x="6031913" y="5931915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7" name="object 4">
            <a:extLst>
              <a:ext uri="{FF2B5EF4-FFF2-40B4-BE49-F238E27FC236}">
                <a16:creationId xmlns:a16="http://schemas.microsoft.com/office/drawing/2014/main" id="{5DD4F261-2A72-5305-AE9C-06C9F48E172A}"/>
              </a:ext>
            </a:extLst>
          </p:cNvPr>
          <p:cNvSpPr txBox="1"/>
          <p:nvPr/>
        </p:nvSpPr>
        <p:spPr>
          <a:xfrm>
            <a:off x="6056147" y="6340950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8" name="object 5">
            <a:extLst>
              <a:ext uri="{FF2B5EF4-FFF2-40B4-BE49-F238E27FC236}">
                <a16:creationId xmlns:a16="http://schemas.microsoft.com/office/drawing/2014/main" id="{E474202B-0DE9-70AB-FDB2-DF71F54D021C}"/>
              </a:ext>
            </a:extLst>
          </p:cNvPr>
          <p:cNvSpPr txBox="1"/>
          <p:nvPr/>
        </p:nvSpPr>
        <p:spPr>
          <a:xfrm>
            <a:off x="7803939" y="6305051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89" name="object 6">
            <a:extLst>
              <a:ext uri="{FF2B5EF4-FFF2-40B4-BE49-F238E27FC236}">
                <a16:creationId xmlns:a16="http://schemas.microsoft.com/office/drawing/2014/main" id="{AF0E762E-3BB0-5986-4943-88FE834172E1}"/>
              </a:ext>
            </a:extLst>
          </p:cNvPr>
          <p:cNvSpPr txBox="1"/>
          <p:nvPr/>
        </p:nvSpPr>
        <p:spPr>
          <a:xfrm>
            <a:off x="6025500" y="6269462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90" name="object 7">
            <a:extLst>
              <a:ext uri="{FF2B5EF4-FFF2-40B4-BE49-F238E27FC236}">
                <a16:creationId xmlns:a16="http://schemas.microsoft.com/office/drawing/2014/main" id="{DE75BB91-4EDF-CF24-E17F-7D17050A58FF}"/>
              </a:ext>
            </a:extLst>
          </p:cNvPr>
          <p:cNvSpPr txBox="1"/>
          <p:nvPr/>
        </p:nvSpPr>
        <p:spPr>
          <a:xfrm>
            <a:off x="7164919" y="6179994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128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91" name="TextBox 27">
            <a:extLst>
              <a:ext uri="{FF2B5EF4-FFF2-40B4-BE49-F238E27FC236}">
                <a16:creationId xmlns:a16="http://schemas.microsoft.com/office/drawing/2014/main" id="{22C4A26C-35D6-4E30-86BE-BBF3FA43C8D7}"/>
              </a:ext>
            </a:extLst>
          </p:cNvPr>
          <p:cNvSpPr txBox="1"/>
          <p:nvPr/>
        </p:nvSpPr>
        <p:spPr>
          <a:xfrm>
            <a:off x="5993377" y="6095226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61352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2" name="object 10">
            <a:extLst>
              <a:ext uri="{FF2B5EF4-FFF2-40B4-BE49-F238E27FC236}">
                <a16:creationId xmlns:a16="http://schemas.microsoft.com/office/drawing/2014/main" id="{F8015D71-1082-5380-BA2F-121AB81571ED}"/>
              </a:ext>
            </a:extLst>
          </p:cNvPr>
          <p:cNvSpPr txBox="1"/>
          <p:nvPr/>
        </p:nvSpPr>
        <p:spPr>
          <a:xfrm>
            <a:off x="6967587" y="6322119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93" name="object 3">
            <a:extLst>
              <a:ext uri="{FF2B5EF4-FFF2-40B4-BE49-F238E27FC236}">
                <a16:creationId xmlns:a16="http://schemas.microsoft.com/office/drawing/2014/main" id="{4BA4F92E-9943-E1E4-22AF-02E8FDBA9E8C}"/>
              </a:ext>
            </a:extLst>
          </p:cNvPr>
          <p:cNvSpPr txBox="1"/>
          <p:nvPr/>
        </p:nvSpPr>
        <p:spPr>
          <a:xfrm>
            <a:off x="8393492" y="5931915"/>
            <a:ext cx="1659255" cy="377026"/>
          </a:xfrm>
          <a:prstGeom prst="rect">
            <a:avLst/>
          </a:prstGeom>
        </p:spPr>
        <p:txBody>
          <a:bodyPr vert="horz" wrap="square" lIns="0" tIns="3556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spcBef>
                <a:spcPts val="280"/>
              </a:spcBef>
            </a:pPr>
            <a:endParaRPr lang="en-US" sz="1050" b="1" spc="-75" dirty="0">
              <a:solidFill>
                <a:srgbClr val="231F2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41910">
              <a:spcBef>
                <a:spcPts val="155"/>
              </a:spcBef>
            </a:pPr>
            <a:r>
              <a:rPr lang="en-US" sz="100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000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94" name="object 4">
            <a:extLst>
              <a:ext uri="{FF2B5EF4-FFF2-40B4-BE49-F238E27FC236}">
                <a16:creationId xmlns:a16="http://schemas.microsoft.com/office/drawing/2014/main" id="{57CBFE69-ECF0-61B8-DC06-3BFD31814036}"/>
              </a:ext>
            </a:extLst>
          </p:cNvPr>
          <p:cNvSpPr txBox="1"/>
          <p:nvPr/>
        </p:nvSpPr>
        <p:spPr>
          <a:xfrm>
            <a:off x="8417727" y="6340950"/>
            <a:ext cx="600075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spc="-9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0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95" name="object 5">
            <a:extLst>
              <a:ext uri="{FF2B5EF4-FFF2-40B4-BE49-F238E27FC236}">
                <a16:creationId xmlns:a16="http://schemas.microsoft.com/office/drawing/2014/main" id="{F885BFD3-0D28-E0D9-488B-E97008153CF6}"/>
              </a:ext>
            </a:extLst>
          </p:cNvPr>
          <p:cNvSpPr txBox="1"/>
          <p:nvPr/>
        </p:nvSpPr>
        <p:spPr>
          <a:xfrm>
            <a:off x="10165518" y="6305051"/>
            <a:ext cx="116205" cy="122469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7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7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96" name="object 6">
            <a:extLst>
              <a:ext uri="{FF2B5EF4-FFF2-40B4-BE49-F238E27FC236}">
                <a16:creationId xmlns:a16="http://schemas.microsoft.com/office/drawing/2014/main" id="{8E255D5B-B8CA-1B70-3EBC-953D338B8662}"/>
              </a:ext>
            </a:extLst>
          </p:cNvPr>
          <p:cNvSpPr txBox="1"/>
          <p:nvPr/>
        </p:nvSpPr>
        <p:spPr>
          <a:xfrm>
            <a:off x="8387080" y="6269462"/>
            <a:ext cx="1922145" cy="291105"/>
          </a:xfrm>
          <a:prstGeom prst="rect">
            <a:avLst/>
          </a:prstGeom>
        </p:spPr>
        <p:txBody>
          <a:bodyPr vert="horz" wrap="square" lIns="0" tIns="74930" rIns="0" bIns="0" rtlCol="0" anchor="t">
            <a:spAutoFit/>
          </a:bodyPr>
          <a:lstStyle>
            <a:defPPr>
              <a:defRPr kern="0"/>
            </a:defPPr>
          </a:lstStyle>
          <a:p>
            <a:pPr marL="38100">
              <a:lnSpc>
                <a:spcPct val="100000"/>
              </a:lnSpc>
              <a:spcBef>
                <a:spcPts val="590"/>
              </a:spcBef>
              <a:tabLst>
                <a:tab pos="936625" algn="l"/>
                <a:tab pos="1791970" algn="l"/>
              </a:tabLst>
            </a:pPr>
            <a:r>
              <a:rPr sz="1400" b="1" u="sng" dirty="0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400" b="1" u="sng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Mincho Extrabold"/>
              </a:rPr>
              <a:t>	</a:t>
            </a:r>
            <a:r>
              <a:rPr lang="ja-JP" altLang="en-US" sz="1050" b="1" u="sng" spc="-75" baseline="7936">
                <a:solidFill>
                  <a:srgbClr val="D2232A"/>
                </a:solidFill>
                <a:uFill>
                  <a:solidFill>
                    <a:srgbClr val="231F20"/>
                  </a:solidFill>
                </a:uFill>
                <a:latin typeface="游ゴシック"/>
                <a:ea typeface="游ゴシック"/>
                <a:cs typeface="YuGothic Bold"/>
              </a:rPr>
              <a:t>別</a:t>
            </a:r>
            <a:endParaRPr lang="en-US" sz="1050" baseline="7936" dirty="0">
              <a:solidFill>
                <a:srgbClr val="00000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YuGothic Medium"/>
            </a:endParaRPr>
          </a:p>
        </p:txBody>
      </p:sp>
      <p:sp>
        <p:nvSpPr>
          <p:cNvPr id="97" name="object 7">
            <a:extLst>
              <a:ext uri="{FF2B5EF4-FFF2-40B4-BE49-F238E27FC236}">
                <a16:creationId xmlns:a16="http://schemas.microsoft.com/office/drawing/2014/main" id="{4C3F987E-BAC8-DDEB-EC58-0EC6F00638BB}"/>
              </a:ext>
            </a:extLst>
          </p:cNvPr>
          <p:cNvSpPr txBox="1"/>
          <p:nvPr/>
        </p:nvSpPr>
        <p:spPr>
          <a:xfrm>
            <a:off x="9526498" y="6179994"/>
            <a:ext cx="644525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2800" b="1" spc="-25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198</a:t>
            </a:r>
            <a:endParaRPr sz="28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98" name="TextBox 27">
            <a:extLst>
              <a:ext uri="{FF2B5EF4-FFF2-40B4-BE49-F238E27FC236}">
                <a16:creationId xmlns:a16="http://schemas.microsoft.com/office/drawing/2014/main" id="{DC393547-2F59-0EDA-F095-EF461DB93B9F}"/>
              </a:ext>
            </a:extLst>
          </p:cNvPr>
          <p:cNvSpPr txBox="1"/>
          <p:nvPr/>
        </p:nvSpPr>
        <p:spPr>
          <a:xfrm>
            <a:off x="8354957" y="6095226"/>
            <a:ext cx="974144" cy="27699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1200" b="1" dirty="0">
                <a:latin typeface="游ゴシック"/>
                <a:ea typeface="游ゴシック"/>
              </a:rPr>
              <a:t>61354</a:t>
            </a:r>
            <a:endParaRPr lang="en-US" sz="12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sp>
        <p:nvSpPr>
          <p:cNvPr id="99" name="object 10">
            <a:extLst>
              <a:ext uri="{FF2B5EF4-FFF2-40B4-BE49-F238E27FC236}">
                <a16:creationId xmlns:a16="http://schemas.microsoft.com/office/drawing/2014/main" id="{E6A6604B-7386-2251-24DE-4583C701306B}"/>
              </a:ext>
            </a:extLst>
          </p:cNvPr>
          <p:cNvSpPr txBox="1"/>
          <p:nvPr/>
        </p:nvSpPr>
        <p:spPr>
          <a:xfrm>
            <a:off x="9329167" y="6322120"/>
            <a:ext cx="20827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50" dirty="0">
                <a:solidFill>
                  <a:srgbClr val="D2232A"/>
                </a:solidFill>
                <a:latin typeface="游明朝" panose="02020400000000000000" pitchFamily="18" charset="-128"/>
                <a:ea typeface="游明朝" panose="02020400000000000000" pitchFamily="18" charset="-128"/>
                <a:cs typeface="YuMincho Extrabold"/>
              </a:rPr>
              <a:t>￥</a:t>
            </a:r>
            <a:endParaRPr sz="14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115</Words>
  <Application>Microsoft Office PowerPoint</Application>
  <PresentationFormat>ユーザー設定</PresentationFormat>
  <Paragraphs>58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206</cp:revision>
  <dcterms:created xsi:type="dcterms:W3CDTF">2026-09-28T04:20:23Z</dcterms:created>
  <dcterms:modified xsi:type="dcterms:W3CDTF">2026-09-29T04:39:06Z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