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F1EDC-300F-3D02-3305-38050231675F}" v="836" dt="2026-09-28T07:01:29.517"/>
    <p1510:client id="{77E7D351-DD26-3E6F-6392-0F64E69D99A4}" v="12" dt="2026-09-28T08:26:04.39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956" y="-4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BC6CAF94-E5D7-5BA7-3A21-1162FDB40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90"/>
            <a:ext cx="1068728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6029931" y="1267461"/>
            <a:ext cx="1212215" cy="3695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13300"/>
              </a:lnSpc>
              <a:spcBef>
                <a:spcPts val="95"/>
              </a:spcBef>
            </a:pPr>
            <a:r>
              <a:rPr sz="1050" b="1" spc="-4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めで鯛スタンド福袋</a:t>
            </a:r>
            <a:r>
              <a:rPr sz="10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便利な3</a:t>
            </a:r>
            <a:r>
              <a:rPr sz="1050" b="1" spc="-10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0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42996" y="1849810"/>
            <a:ext cx="1860550" cy="543097"/>
          </a:xfrm>
          <a:prstGeom prst="rect">
            <a:avLst/>
          </a:prstGeom>
        </p:spPr>
        <p:txBody>
          <a:bodyPr vert="horz" wrap="square" lIns="0" tIns="29845" rIns="0" bIns="0" rtlCol="0" anchor="t">
            <a:spAutoFit/>
          </a:bodyPr>
          <a:lstStyle/>
          <a:p>
            <a:pPr marL="1756410" marR="5080" algn="r">
              <a:lnSpc>
                <a:spcPts val="720"/>
              </a:lnSpc>
              <a:spcBef>
                <a:spcPts val="235"/>
              </a:spcBef>
            </a:pPr>
            <a:endParaRPr sz="700" spc="-50" dirty="0">
              <a:solidFill>
                <a:srgbClr val="D2232A"/>
              </a:solidFill>
              <a:latin typeface="游ゴシック"/>
              <a:ea typeface="游ゴシック"/>
              <a:cs typeface="A-OTF UD Shin Go Pro M"/>
            </a:endParaRPr>
          </a:p>
          <a:p>
            <a:pPr marL="1756410" marR="5080" algn="r">
              <a:lnSpc>
                <a:spcPts val="720"/>
              </a:lnSpc>
              <a:spcBef>
                <a:spcPts val="235"/>
              </a:spcBef>
            </a:pPr>
            <a:endParaRPr lang="en-US" sz="700" spc="-50" dirty="0">
              <a:solidFill>
                <a:srgbClr val="D2232A"/>
              </a:solidFill>
              <a:latin typeface="游ゴシック"/>
              <a:ea typeface="游ゴシック"/>
              <a:cs typeface="A-OTF UD Shin Go Pro M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750" spc="7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sz="7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40</a:t>
            </a:r>
            <a:r>
              <a:rPr sz="750" spc="-1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75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50" spc="8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sz="750" spc="-13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sz="7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（340×210×80mm）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32880" y="2417800"/>
            <a:ext cx="713105" cy="115416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524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20"/>
              </a:spcBef>
            </a:pPr>
            <a:r>
              <a:rPr sz="650" spc="-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24201" y="3470979"/>
            <a:ext cx="1346200" cy="382412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marR="22860" indent="5715">
              <a:lnSpc>
                <a:spcPct val="113300"/>
              </a:lnSpc>
              <a:spcBef>
                <a:spcPts val="95"/>
              </a:spcBef>
            </a:pPr>
            <a:r>
              <a:rPr lang="ja-JP" sz="1050" b="1" spc="-25" dirty="0" err="1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めで鯛スタンド福袋</a:t>
            </a:r>
            <a:endParaRPr lang="en-US" altLang="ja-JP" sz="1050" dirty="0" err="1">
              <a:solidFill>
                <a:srgbClr val="000000"/>
              </a:solidFill>
              <a:latin typeface="游ゴシック"/>
              <a:ea typeface="游ゴシック"/>
              <a:cs typeface="A-OTF UD Shin Go Pro B"/>
            </a:endParaRPr>
          </a:p>
          <a:p>
            <a:pPr marL="12700" marR="22860" indent="5715">
              <a:lnSpc>
                <a:spcPct val="113300"/>
              </a:lnSpc>
              <a:spcBef>
                <a:spcPts val="95"/>
              </a:spcBef>
            </a:pPr>
            <a:r>
              <a:rPr lang="ja-JP" sz="1050" b="1" spc="-6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これは使える</a:t>
            </a:r>
            <a:r>
              <a:rPr sz="1050" b="1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3</a:t>
            </a:r>
            <a:r>
              <a:rPr sz="1050" b="1" spc="-18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0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30474" y="4065879"/>
            <a:ext cx="1860550" cy="544380"/>
          </a:xfrm>
          <a:prstGeom prst="rect">
            <a:avLst/>
          </a:prstGeom>
        </p:spPr>
        <p:txBody>
          <a:bodyPr vert="horz" wrap="square" lIns="0" tIns="31115" rIns="0" bIns="0" rtlCol="0" anchor="t">
            <a:spAutoFit/>
          </a:bodyPr>
          <a:lstStyle/>
          <a:p>
            <a:pPr marL="1756410" marR="5080" algn="r">
              <a:lnSpc>
                <a:spcPts val="710"/>
              </a:lnSpc>
              <a:spcBef>
                <a:spcPts val="245"/>
              </a:spcBef>
            </a:pPr>
            <a:endParaRPr sz="700" spc="-50" dirty="0">
              <a:solidFill>
                <a:srgbClr val="D2232A"/>
              </a:solidFill>
              <a:latin typeface="游ゴシック"/>
              <a:ea typeface="游ゴシック"/>
              <a:cs typeface="A-OTF UD Shin Go Pro M"/>
            </a:endParaRPr>
          </a:p>
          <a:p>
            <a:pPr marL="1756410" marR="5080" algn="r">
              <a:lnSpc>
                <a:spcPts val="710"/>
              </a:lnSpc>
              <a:spcBef>
                <a:spcPts val="245"/>
              </a:spcBef>
            </a:pPr>
            <a:endParaRPr lang="en-US" sz="700" spc="-50" dirty="0">
              <a:solidFill>
                <a:srgbClr val="D2232A"/>
              </a:solidFill>
              <a:latin typeface="游ゴシック"/>
              <a:ea typeface="游ゴシック"/>
              <a:cs typeface="A-OTF UD Shin Go Pro M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750" spc="7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sz="7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36</a:t>
            </a:r>
            <a:r>
              <a:rPr sz="750" spc="-1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75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50" spc="8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sz="750" spc="-13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sz="7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（340×210×80mm）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32880" y="4621352"/>
            <a:ext cx="713105" cy="115416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524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20"/>
              </a:spcBef>
            </a:pPr>
            <a:r>
              <a:rPr sz="650" spc="-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74177" y="5702978"/>
            <a:ext cx="1463675" cy="3886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260"/>
              </a:spcBef>
            </a:pPr>
            <a:r>
              <a:rPr sz="1050" b="1" spc="-4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めで鯛スタンド福袋</a:t>
            </a:r>
            <a:endParaRPr sz="1050">
              <a:latin typeface="游ゴシック"/>
              <a:ea typeface="游ゴシック"/>
              <a:cs typeface="A-OTF UD Shin Go Pro B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050" b="1" spc="-16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「</a:t>
            </a:r>
            <a:r>
              <a:rPr sz="1050" b="1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JOY</a:t>
            </a:r>
            <a:r>
              <a:rPr sz="1050" b="1" spc="-19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+キッチンペーパー」</a:t>
            </a:r>
            <a:endParaRPr sz="10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30474" y="6547517"/>
            <a:ext cx="1844039" cy="273793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750" spc="7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sz="7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30</a:t>
            </a:r>
            <a:r>
              <a:rPr sz="750" spc="-1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75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750" spc="8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sz="750" spc="-13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sz="7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（340×210×80mm）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32880" y="6853351"/>
            <a:ext cx="713105" cy="115416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524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20"/>
              </a:spcBef>
            </a:pPr>
            <a:r>
              <a:rPr sz="650" spc="-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210334" y="6400943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</a:t>
            </a:r>
            <a:r>
              <a:rPr lang="en-US" altLang="ja-JP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2</a:t>
            </a:r>
            <a:endParaRPr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EDB004CE-DB64-1720-7F60-ABDA0C128E3D}"/>
              </a:ext>
            </a:extLst>
          </p:cNvPr>
          <p:cNvSpPr txBox="1"/>
          <p:nvPr/>
        </p:nvSpPr>
        <p:spPr>
          <a:xfrm>
            <a:off x="6018212" y="1503294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7" name="object 4">
            <a:extLst>
              <a:ext uri="{FF2B5EF4-FFF2-40B4-BE49-F238E27FC236}">
                <a16:creationId xmlns:a16="http://schemas.microsoft.com/office/drawing/2014/main" id="{F944B1B2-44B6-B5EC-9A6B-5D86906716AC}"/>
              </a:ext>
            </a:extLst>
          </p:cNvPr>
          <p:cNvSpPr txBox="1"/>
          <p:nvPr/>
        </p:nvSpPr>
        <p:spPr>
          <a:xfrm>
            <a:off x="6042444" y="1912329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9" name="object 5">
            <a:extLst>
              <a:ext uri="{FF2B5EF4-FFF2-40B4-BE49-F238E27FC236}">
                <a16:creationId xmlns:a16="http://schemas.microsoft.com/office/drawing/2014/main" id="{CA98B618-8AD8-03FC-0DB2-E5C83A3F7D97}"/>
              </a:ext>
            </a:extLst>
          </p:cNvPr>
          <p:cNvSpPr txBox="1"/>
          <p:nvPr/>
        </p:nvSpPr>
        <p:spPr>
          <a:xfrm>
            <a:off x="7790115" y="1876430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31" name="object 6">
            <a:extLst>
              <a:ext uri="{FF2B5EF4-FFF2-40B4-BE49-F238E27FC236}">
                <a16:creationId xmlns:a16="http://schemas.microsoft.com/office/drawing/2014/main" id="{34F2578E-09D3-ABF1-FF7E-9B232B08DF82}"/>
              </a:ext>
            </a:extLst>
          </p:cNvPr>
          <p:cNvSpPr txBox="1"/>
          <p:nvPr/>
        </p:nvSpPr>
        <p:spPr>
          <a:xfrm>
            <a:off x="6011799" y="1840841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33" name="object 7">
            <a:extLst>
              <a:ext uri="{FF2B5EF4-FFF2-40B4-BE49-F238E27FC236}">
                <a16:creationId xmlns:a16="http://schemas.microsoft.com/office/drawing/2014/main" id="{D8C847A1-6D22-DFA2-600D-B1B57D429D0A}"/>
              </a:ext>
            </a:extLst>
          </p:cNvPr>
          <p:cNvSpPr txBox="1"/>
          <p:nvPr/>
        </p:nvSpPr>
        <p:spPr>
          <a:xfrm>
            <a:off x="7151140" y="1751373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258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35" name="TextBox 27">
            <a:extLst>
              <a:ext uri="{FF2B5EF4-FFF2-40B4-BE49-F238E27FC236}">
                <a16:creationId xmlns:a16="http://schemas.microsoft.com/office/drawing/2014/main" id="{A8F4F4E8-FFF0-B8AF-FC3B-4205D9AB298A}"/>
              </a:ext>
            </a:extLst>
          </p:cNvPr>
          <p:cNvSpPr txBox="1"/>
          <p:nvPr/>
        </p:nvSpPr>
        <p:spPr>
          <a:xfrm>
            <a:off x="5979678" y="1647825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61392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7" name="object 10">
            <a:extLst>
              <a:ext uri="{FF2B5EF4-FFF2-40B4-BE49-F238E27FC236}">
                <a16:creationId xmlns:a16="http://schemas.microsoft.com/office/drawing/2014/main" id="{57552C48-F868-9928-EFAA-EC21C09F7A00}"/>
              </a:ext>
            </a:extLst>
          </p:cNvPr>
          <p:cNvSpPr txBox="1"/>
          <p:nvPr/>
        </p:nvSpPr>
        <p:spPr>
          <a:xfrm>
            <a:off x="6953821" y="1893498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53" name="object 3">
            <a:extLst>
              <a:ext uri="{FF2B5EF4-FFF2-40B4-BE49-F238E27FC236}">
                <a16:creationId xmlns:a16="http://schemas.microsoft.com/office/drawing/2014/main" id="{243F72E6-01D7-CEB3-BC96-02AD84AA37DF}"/>
              </a:ext>
            </a:extLst>
          </p:cNvPr>
          <p:cNvSpPr txBox="1"/>
          <p:nvPr/>
        </p:nvSpPr>
        <p:spPr>
          <a:xfrm>
            <a:off x="6018212" y="3707039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5" name="object 4">
            <a:extLst>
              <a:ext uri="{FF2B5EF4-FFF2-40B4-BE49-F238E27FC236}">
                <a16:creationId xmlns:a16="http://schemas.microsoft.com/office/drawing/2014/main" id="{150D9667-83AE-8B06-EA65-029D68029A93}"/>
              </a:ext>
            </a:extLst>
          </p:cNvPr>
          <p:cNvSpPr txBox="1"/>
          <p:nvPr/>
        </p:nvSpPr>
        <p:spPr>
          <a:xfrm>
            <a:off x="6042445" y="4116074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7" name="object 5">
            <a:extLst>
              <a:ext uri="{FF2B5EF4-FFF2-40B4-BE49-F238E27FC236}">
                <a16:creationId xmlns:a16="http://schemas.microsoft.com/office/drawing/2014/main" id="{C732776B-9770-C502-818E-C85162EE107A}"/>
              </a:ext>
            </a:extLst>
          </p:cNvPr>
          <p:cNvSpPr txBox="1"/>
          <p:nvPr/>
        </p:nvSpPr>
        <p:spPr>
          <a:xfrm>
            <a:off x="7790116" y="4080175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9" name="object 6">
            <a:extLst>
              <a:ext uri="{FF2B5EF4-FFF2-40B4-BE49-F238E27FC236}">
                <a16:creationId xmlns:a16="http://schemas.microsoft.com/office/drawing/2014/main" id="{AC92ED6A-40DB-BA1A-FBD5-0F390738DCCF}"/>
              </a:ext>
            </a:extLst>
          </p:cNvPr>
          <p:cNvSpPr txBox="1"/>
          <p:nvPr/>
        </p:nvSpPr>
        <p:spPr>
          <a:xfrm>
            <a:off x="6011800" y="4044586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61" name="object 7">
            <a:extLst>
              <a:ext uri="{FF2B5EF4-FFF2-40B4-BE49-F238E27FC236}">
                <a16:creationId xmlns:a16="http://schemas.microsoft.com/office/drawing/2014/main" id="{57BCD4BA-D3BD-FF91-2F9F-A7BB56A84EB9}"/>
              </a:ext>
            </a:extLst>
          </p:cNvPr>
          <p:cNvSpPr txBox="1"/>
          <p:nvPr/>
        </p:nvSpPr>
        <p:spPr>
          <a:xfrm>
            <a:off x="7151140" y="3955118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428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63" name="TextBox 27">
            <a:extLst>
              <a:ext uri="{FF2B5EF4-FFF2-40B4-BE49-F238E27FC236}">
                <a16:creationId xmlns:a16="http://schemas.microsoft.com/office/drawing/2014/main" id="{C4250910-DE0D-26F9-8F0A-5C7276AD9834}"/>
              </a:ext>
            </a:extLst>
          </p:cNvPr>
          <p:cNvSpPr txBox="1"/>
          <p:nvPr/>
        </p:nvSpPr>
        <p:spPr>
          <a:xfrm>
            <a:off x="5979679" y="3857625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61391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5" name="object 10">
            <a:extLst>
              <a:ext uri="{FF2B5EF4-FFF2-40B4-BE49-F238E27FC236}">
                <a16:creationId xmlns:a16="http://schemas.microsoft.com/office/drawing/2014/main" id="{57235662-0891-FF2C-F976-86D6AF368970}"/>
              </a:ext>
            </a:extLst>
          </p:cNvPr>
          <p:cNvSpPr txBox="1"/>
          <p:nvPr/>
        </p:nvSpPr>
        <p:spPr>
          <a:xfrm>
            <a:off x="6953822" y="4097243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67" name="object 3">
            <a:extLst>
              <a:ext uri="{FF2B5EF4-FFF2-40B4-BE49-F238E27FC236}">
                <a16:creationId xmlns:a16="http://schemas.microsoft.com/office/drawing/2014/main" id="{CEB09E23-F2D5-A6F5-DB82-7E0429BF47EC}"/>
              </a:ext>
            </a:extLst>
          </p:cNvPr>
          <p:cNvSpPr txBox="1"/>
          <p:nvPr/>
        </p:nvSpPr>
        <p:spPr>
          <a:xfrm>
            <a:off x="6018212" y="5935826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9" name="object 4">
            <a:extLst>
              <a:ext uri="{FF2B5EF4-FFF2-40B4-BE49-F238E27FC236}">
                <a16:creationId xmlns:a16="http://schemas.microsoft.com/office/drawing/2014/main" id="{FF069D17-41A2-F162-F024-7D8705704BEA}"/>
              </a:ext>
            </a:extLst>
          </p:cNvPr>
          <p:cNvSpPr txBox="1"/>
          <p:nvPr/>
        </p:nvSpPr>
        <p:spPr>
          <a:xfrm>
            <a:off x="6042445" y="6344861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1" name="object 5">
            <a:extLst>
              <a:ext uri="{FF2B5EF4-FFF2-40B4-BE49-F238E27FC236}">
                <a16:creationId xmlns:a16="http://schemas.microsoft.com/office/drawing/2014/main" id="{9FE6F3BD-B1D4-588D-E33C-16D137F63CD0}"/>
              </a:ext>
            </a:extLst>
          </p:cNvPr>
          <p:cNvSpPr txBox="1"/>
          <p:nvPr/>
        </p:nvSpPr>
        <p:spPr>
          <a:xfrm>
            <a:off x="7790116" y="6308962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3" name="object 6">
            <a:extLst>
              <a:ext uri="{FF2B5EF4-FFF2-40B4-BE49-F238E27FC236}">
                <a16:creationId xmlns:a16="http://schemas.microsoft.com/office/drawing/2014/main" id="{DC8CA551-9E31-08B8-9775-02DD87EAD02C}"/>
              </a:ext>
            </a:extLst>
          </p:cNvPr>
          <p:cNvSpPr txBox="1"/>
          <p:nvPr/>
        </p:nvSpPr>
        <p:spPr>
          <a:xfrm>
            <a:off x="6011800" y="6273373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75" name="object 7">
            <a:extLst>
              <a:ext uri="{FF2B5EF4-FFF2-40B4-BE49-F238E27FC236}">
                <a16:creationId xmlns:a16="http://schemas.microsoft.com/office/drawing/2014/main" id="{82B5A437-336B-C521-7BF9-66349A2D0338}"/>
              </a:ext>
            </a:extLst>
          </p:cNvPr>
          <p:cNvSpPr txBox="1"/>
          <p:nvPr/>
        </p:nvSpPr>
        <p:spPr>
          <a:xfrm>
            <a:off x="7151140" y="6183905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338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77" name="TextBox 27">
            <a:extLst>
              <a:ext uri="{FF2B5EF4-FFF2-40B4-BE49-F238E27FC236}">
                <a16:creationId xmlns:a16="http://schemas.microsoft.com/office/drawing/2014/main" id="{BDB1F08F-DC2C-603F-04C5-F954E6930380}"/>
              </a:ext>
            </a:extLst>
          </p:cNvPr>
          <p:cNvSpPr txBox="1"/>
          <p:nvPr/>
        </p:nvSpPr>
        <p:spPr>
          <a:xfrm>
            <a:off x="5979679" y="6095226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61356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9" name="object 10">
            <a:extLst>
              <a:ext uri="{FF2B5EF4-FFF2-40B4-BE49-F238E27FC236}">
                <a16:creationId xmlns:a16="http://schemas.microsoft.com/office/drawing/2014/main" id="{DBFD5503-B0E8-82A1-FEBD-36E3BFED4659}"/>
              </a:ext>
            </a:extLst>
          </p:cNvPr>
          <p:cNvSpPr txBox="1"/>
          <p:nvPr/>
        </p:nvSpPr>
        <p:spPr>
          <a:xfrm>
            <a:off x="6953822" y="6326030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</Words>
  <Application>Microsoft Office PowerPoint</Application>
  <PresentationFormat>ユーザー設定</PresentationFormat>
  <Paragraphs>43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福袋2027_P11-20.indd</dc:title>
  <cp:lastModifiedBy>恵美子 川上</cp:lastModifiedBy>
  <cp:revision>209</cp:revision>
  <dcterms:created xsi:type="dcterms:W3CDTF">2026-09-28T04:20:23Z</dcterms:created>
  <dcterms:modified xsi:type="dcterms:W3CDTF">2026-09-29T04:40:18Z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