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1EDC-300F-3D02-3305-38050231675F}" v="836" dt="2026-09-28T07:01:29.517"/>
    <p1510:client id="{77E7D351-DD26-3E6F-6392-0F64E69D99A4}" v="20" dt="2026-09-28T08:26:24.37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652" y="-7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93A63-AA0B-48C1-A4A2-BCA404F1BDC5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C20DD-3566-497C-A456-44F36C0E5E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11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C20DD-3566-497C-A456-44F36C0E5ED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6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7FA8D777-4B81-2DCB-10FF-B1C87B25C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790"/>
            <a:ext cx="10687281" cy="75552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36364" y="4713899"/>
            <a:ext cx="2840990" cy="82550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950" b="1" spc="-6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とにかく大きい干支福箱</a:t>
            </a:r>
            <a:endParaRPr sz="1950" dirty="0">
              <a:latin typeface="游ゴシック"/>
              <a:ea typeface="游ゴシック"/>
              <a:cs typeface="A-OTF UD Shin Go Pro B"/>
            </a:endParaRPr>
          </a:p>
          <a:p>
            <a:pPr marL="1757680">
              <a:lnSpc>
                <a:spcPct val="100000"/>
              </a:lnSpc>
              <a:spcBef>
                <a:spcPts val="805"/>
              </a:spcBef>
            </a:pPr>
            <a:r>
              <a:rPr sz="1950" b="1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8</a:t>
            </a:r>
            <a:r>
              <a:rPr sz="1950" b="1" spc="-19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9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1" name="object 21"/>
          <p:cNvSpPr txBox="1"/>
          <p:nvPr/>
        </p:nvSpPr>
        <p:spPr>
          <a:xfrm rot="21000000">
            <a:off x="7300055" y="5159803"/>
            <a:ext cx="556775" cy="400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75"/>
              </a:lnSpc>
            </a:pPr>
            <a:r>
              <a:rPr sz="310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6N H"/>
              </a:rPr>
              <a:t>パ</a:t>
            </a:r>
            <a:endParaRPr sz="3100" dirty="0">
              <a:latin typeface="游ゴシック"/>
              <a:ea typeface="游ゴシック"/>
              <a:cs typeface="A-OTF UD Shin Go Pr6N H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210334" y="6400943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4</a:t>
            </a:r>
            <a:endParaRPr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42327" y="6313192"/>
            <a:ext cx="621665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12</a:t>
            </a:r>
            <a:r>
              <a:rPr sz="1200" spc="-2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12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48499" y="6293190"/>
            <a:ext cx="654050" cy="4233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90"/>
              </a:spcBef>
            </a:pPr>
            <a:r>
              <a:rPr sz="1200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</a:t>
            </a:r>
            <a:r>
              <a:rPr sz="1200" spc="-229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</a:t>
            </a:r>
            <a:endParaRPr sz="120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42300" y="6521790"/>
            <a:ext cx="210947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2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sz="12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（315×243×101mm）</a:t>
            </a:r>
            <a:endParaRPr sz="12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2" name="object 22"/>
          <p:cNvSpPr txBox="1"/>
          <p:nvPr/>
        </p:nvSpPr>
        <p:spPr>
          <a:xfrm rot="540000">
            <a:off x="7736242" y="5221550"/>
            <a:ext cx="455342" cy="320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65"/>
              </a:lnSpc>
            </a:pPr>
            <a:r>
              <a:rPr sz="250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6N H"/>
              </a:rPr>
              <a:t>ン</a:t>
            </a:r>
            <a:endParaRPr sz="2500" dirty="0">
              <a:latin typeface="游ゴシック"/>
              <a:ea typeface="游ゴシック"/>
              <a:cs typeface="A-OTF UD Shin Go Pr6N H"/>
            </a:endParaRPr>
          </a:p>
        </p:txBody>
      </p:sp>
      <p:sp>
        <p:nvSpPr>
          <p:cNvPr id="23" name="object 23"/>
          <p:cNvSpPr txBox="1"/>
          <p:nvPr/>
        </p:nvSpPr>
        <p:spPr>
          <a:xfrm rot="21000000">
            <a:off x="8111632" y="5192767"/>
            <a:ext cx="556775" cy="4003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75"/>
              </a:lnSpc>
            </a:pPr>
            <a:r>
              <a:rPr sz="310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6N H"/>
              </a:rPr>
              <a:t>パ</a:t>
            </a:r>
            <a:endParaRPr sz="3100" dirty="0">
              <a:latin typeface="游ゴシック"/>
              <a:ea typeface="游ゴシック"/>
              <a:cs typeface="A-OTF UD Shin Go Pr6N H"/>
            </a:endParaRPr>
          </a:p>
        </p:txBody>
      </p:sp>
      <p:sp>
        <p:nvSpPr>
          <p:cNvPr id="24" name="object 24"/>
          <p:cNvSpPr txBox="1"/>
          <p:nvPr/>
        </p:nvSpPr>
        <p:spPr>
          <a:xfrm rot="600000">
            <a:off x="8564529" y="5215946"/>
            <a:ext cx="431052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05"/>
              </a:lnSpc>
            </a:pPr>
            <a:r>
              <a:rPr sz="240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6N H"/>
              </a:rPr>
              <a:t>ン</a:t>
            </a:r>
            <a:endParaRPr sz="2400" dirty="0">
              <a:latin typeface="游ゴシック"/>
              <a:ea typeface="游ゴシック"/>
              <a:cs typeface="A-OTF UD Shin Go Pr6N H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343728" y="5156090"/>
            <a:ext cx="1566335" cy="319935"/>
            <a:chOff x="7331205" y="5128944"/>
            <a:chExt cx="1566335" cy="319935"/>
          </a:xfrm>
        </p:grpSpPr>
        <p:sp>
          <p:nvSpPr>
            <p:cNvPr id="26" name="object 26"/>
            <p:cNvSpPr/>
            <p:nvPr/>
          </p:nvSpPr>
          <p:spPr>
            <a:xfrm>
              <a:off x="7331205" y="5165638"/>
              <a:ext cx="40640" cy="34290"/>
            </a:xfrm>
            <a:custGeom>
              <a:avLst/>
              <a:gdLst/>
              <a:ahLst/>
              <a:cxnLst/>
              <a:rect l="l" t="t" r="r" b="b"/>
              <a:pathLst>
                <a:path w="40640" h="34289">
                  <a:moveTo>
                    <a:pt x="40195" y="1754"/>
                  </a:moveTo>
                  <a:lnTo>
                    <a:pt x="19222" y="0"/>
                  </a:lnTo>
                  <a:lnTo>
                    <a:pt x="8043" y="2764"/>
                  </a:lnTo>
                  <a:lnTo>
                    <a:pt x="2892" y="13063"/>
                  </a:lnTo>
                  <a:lnTo>
                    <a:pt x="0" y="33911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345078" y="5182783"/>
              <a:ext cx="40640" cy="34290"/>
            </a:xfrm>
            <a:custGeom>
              <a:avLst/>
              <a:gdLst/>
              <a:ahLst/>
              <a:cxnLst/>
              <a:rect l="l" t="t" r="r" b="b"/>
              <a:pathLst>
                <a:path w="40640" h="34289">
                  <a:moveTo>
                    <a:pt x="40195" y="1754"/>
                  </a:moveTo>
                  <a:lnTo>
                    <a:pt x="19222" y="0"/>
                  </a:lnTo>
                  <a:lnTo>
                    <a:pt x="8043" y="2764"/>
                  </a:lnTo>
                  <a:lnTo>
                    <a:pt x="2892" y="13063"/>
                  </a:lnTo>
                  <a:lnTo>
                    <a:pt x="0" y="33911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游ゴシック"/>
                <a:ea typeface="游ゴシック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7678780" y="5354961"/>
              <a:ext cx="34925" cy="38735"/>
            </a:xfrm>
            <a:custGeom>
              <a:avLst/>
              <a:gdLst/>
              <a:ahLst/>
              <a:cxnLst/>
              <a:rect l="l" t="t" r="r" b="b"/>
              <a:pathLst>
                <a:path w="34925" h="38735">
                  <a:moveTo>
                    <a:pt x="0" y="38646"/>
                  </a:moveTo>
                  <a:lnTo>
                    <a:pt x="20962" y="36734"/>
                  </a:lnTo>
                  <a:lnTo>
                    <a:pt x="31491" y="32072"/>
                  </a:lnTo>
                  <a:lnTo>
                    <a:pt x="34773" y="21034"/>
                  </a:lnTo>
                  <a:lnTo>
                    <a:pt x="33997" y="0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661318" y="5342990"/>
              <a:ext cx="34925" cy="38735"/>
            </a:xfrm>
            <a:custGeom>
              <a:avLst/>
              <a:gdLst/>
              <a:ahLst/>
              <a:cxnLst/>
              <a:rect l="l" t="t" r="r" b="b"/>
              <a:pathLst>
                <a:path w="34925" h="38735">
                  <a:moveTo>
                    <a:pt x="0" y="38646"/>
                  </a:moveTo>
                  <a:lnTo>
                    <a:pt x="20962" y="36734"/>
                  </a:lnTo>
                  <a:lnTo>
                    <a:pt x="31491" y="32072"/>
                  </a:lnTo>
                  <a:lnTo>
                    <a:pt x="34773" y="21034"/>
                  </a:lnTo>
                  <a:lnTo>
                    <a:pt x="33997" y="0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8057788" y="5236922"/>
              <a:ext cx="21590" cy="51435"/>
            </a:xfrm>
            <a:custGeom>
              <a:avLst/>
              <a:gdLst/>
              <a:ahLst/>
              <a:cxnLst/>
              <a:rect l="l" t="t" r="r" b="b"/>
              <a:pathLst>
                <a:path w="21590" h="51435">
                  <a:moveTo>
                    <a:pt x="4191" y="51307"/>
                  </a:moveTo>
                  <a:lnTo>
                    <a:pt x="17377" y="34897"/>
                  </a:lnTo>
                  <a:lnTo>
                    <a:pt x="21336" y="24082"/>
                  </a:lnTo>
                  <a:lnTo>
                    <a:pt x="15674" y="14053"/>
                  </a:lnTo>
                  <a:lnTo>
                    <a:pt x="0" y="0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8033610" y="5238272"/>
              <a:ext cx="21590" cy="51435"/>
            </a:xfrm>
            <a:custGeom>
              <a:avLst/>
              <a:gdLst/>
              <a:ahLst/>
              <a:cxnLst/>
              <a:rect l="l" t="t" r="r" b="b"/>
              <a:pathLst>
                <a:path w="21590" h="51435">
                  <a:moveTo>
                    <a:pt x="4191" y="51307"/>
                  </a:moveTo>
                  <a:lnTo>
                    <a:pt x="17377" y="34897"/>
                  </a:lnTo>
                  <a:lnTo>
                    <a:pt x="21336" y="24082"/>
                  </a:lnTo>
                  <a:lnTo>
                    <a:pt x="15674" y="14053"/>
                  </a:lnTo>
                  <a:lnTo>
                    <a:pt x="0" y="0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739502" y="5146549"/>
              <a:ext cx="29845" cy="46355"/>
            </a:xfrm>
            <a:custGeom>
              <a:avLst/>
              <a:gdLst/>
              <a:ahLst/>
              <a:cxnLst/>
              <a:rect l="l" t="t" r="r" b="b"/>
              <a:pathLst>
                <a:path w="29845" h="46354">
                  <a:moveTo>
                    <a:pt x="29485" y="0"/>
                  </a:moveTo>
                  <a:lnTo>
                    <a:pt x="9606" y="6922"/>
                  </a:lnTo>
                  <a:lnTo>
                    <a:pt x="517" y="13993"/>
                  </a:lnTo>
                  <a:lnTo>
                    <a:pt x="0" y="25501"/>
                  </a:lnTo>
                  <a:lnTo>
                    <a:pt x="5838" y="45732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游ゴシック"/>
                <a:ea typeface="游ゴシック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756055" y="5155795"/>
              <a:ext cx="29845" cy="46355"/>
            </a:xfrm>
            <a:custGeom>
              <a:avLst/>
              <a:gdLst/>
              <a:ahLst/>
              <a:cxnLst/>
              <a:rect l="l" t="t" r="r" b="b"/>
              <a:pathLst>
                <a:path w="29845" h="46354">
                  <a:moveTo>
                    <a:pt x="29485" y="0"/>
                  </a:moveTo>
                  <a:lnTo>
                    <a:pt x="9606" y="6922"/>
                  </a:lnTo>
                  <a:lnTo>
                    <a:pt x="517" y="13993"/>
                  </a:lnTo>
                  <a:lnTo>
                    <a:pt x="0" y="25501"/>
                  </a:lnTo>
                  <a:lnTo>
                    <a:pt x="5838" y="45732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8492114" y="5128944"/>
              <a:ext cx="27940" cy="47625"/>
            </a:xfrm>
            <a:custGeom>
              <a:avLst/>
              <a:gdLst/>
              <a:ahLst/>
              <a:cxnLst/>
              <a:rect l="l" t="t" r="r" b="b"/>
              <a:pathLst>
                <a:path w="27940" h="47625">
                  <a:moveTo>
                    <a:pt x="19837" y="47498"/>
                  </a:moveTo>
                  <a:lnTo>
                    <a:pt x="27306" y="27817"/>
                  </a:lnTo>
                  <a:lnTo>
                    <a:pt x="27730" y="16309"/>
                  </a:lnTo>
                  <a:lnTo>
                    <a:pt x="19248" y="8521"/>
                  </a:lnTo>
                  <a:lnTo>
                    <a:pt x="0" y="0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8475271" y="5138289"/>
              <a:ext cx="27940" cy="47625"/>
            </a:xfrm>
            <a:custGeom>
              <a:avLst/>
              <a:gdLst/>
              <a:ahLst/>
              <a:cxnLst/>
              <a:rect l="l" t="t" r="r" b="b"/>
              <a:pathLst>
                <a:path w="27940" h="47625">
                  <a:moveTo>
                    <a:pt x="19837" y="47498"/>
                  </a:moveTo>
                  <a:lnTo>
                    <a:pt x="27306" y="27817"/>
                  </a:lnTo>
                  <a:lnTo>
                    <a:pt x="27730" y="16309"/>
                  </a:lnTo>
                  <a:lnTo>
                    <a:pt x="19248" y="8521"/>
                  </a:lnTo>
                  <a:lnTo>
                    <a:pt x="0" y="0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8532022" y="5337069"/>
              <a:ext cx="25400" cy="50165"/>
            </a:xfrm>
            <a:custGeom>
              <a:avLst/>
              <a:gdLst/>
              <a:ahLst/>
              <a:cxnLst/>
              <a:rect l="l" t="t" r="r" b="b"/>
              <a:pathLst>
                <a:path w="25400" h="50164">
                  <a:moveTo>
                    <a:pt x="12153" y="0"/>
                  </a:moveTo>
                  <a:lnTo>
                    <a:pt x="2020" y="18451"/>
                  </a:lnTo>
                  <a:lnTo>
                    <a:pt x="0" y="29789"/>
                  </a:lnTo>
                  <a:lnTo>
                    <a:pt x="7314" y="38681"/>
                  </a:lnTo>
                  <a:lnTo>
                    <a:pt x="25184" y="49796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8562819" y="5333759"/>
              <a:ext cx="25400" cy="50165"/>
            </a:xfrm>
            <a:custGeom>
              <a:avLst/>
              <a:gdLst/>
              <a:ahLst/>
              <a:cxnLst/>
              <a:rect l="l" t="t" r="r" b="b"/>
              <a:pathLst>
                <a:path w="25400" h="50164">
                  <a:moveTo>
                    <a:pt x="12153" y="0"/>
                  </a:moveTo>
                  <a:lnTo>
                    <a:pt x="2020" y="18451"/>
                  </a:lnTo>
                  <a:lnTo>
                    <a:pt x="0" y="29789"/>
                  </a:lnTo>
                  <a:lnTo>
                    <a:pt x="7314" y="38681"/>
                  </a:lnTo>
                  <a:lnTo>
                    <a:pt x="25184" y="49796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8071919" y="5397444"/>
              <a:ext cx="21590" cy="51435"/>
            </a:xfrm>
            <a:custGeom>
              <a:avLst/>
              <a:gdLst/>
              <a:ahLst/>
              <a:cxnLst/>
              <a:rect l="l" t="t" r="r" b="b"/>
              <a:pathLst>
                <a:path w="21590" h="51435">
                  <a:moveTo>
                    <a:pt x="17145" y="0"/>
                  </a:moveTo>
                  <a:lnTo>
                    <a:pt x="3958" y="16410"/>
                  </a:lnTo>
                  <a:lnTo>
                    <a:pt x="0" y="27225"/>
                  </a:lnTo>
                  <a:lnTo>
                    <a:pt x="5661" y="37254"/>
                  </a:lnTo>
                  <a:lnTo>
                    <a:pt x="21336" y="51307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游ゴシック"/>
                <a:ea typeface="游ゴシック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094559" y="5395408"/>
              <a:ext cx="21590" cy="51435"/>
            </a:xfrm>
            <a:custGeom>
              <a:avLst/>
              <a:gdLst/>
              <a:ahLst/>
              <a:cxnLst/>
              <a:rect l="l" t="t" r="r" b="b"/>
              <a:pathLst>
                <a:path w="21590" h="51435">
                  <a:moveTo>
                    <a:pt x="17145" y="0"/>
                  </a:moveTo>
                  <a:lnTo>
                    <a:pt x="3958" y="16410"/>
                  </a:lnTo>
                  <a:lnTo>
                    <a:pt x="0" y="27225"/>
                  </a:lnTo>
                  <a:lnTo>
                    <a:pt x="5661" y="37254"/>
                  </a:lnTo>
                  <a:lnTo>
                    <a:pt x="21336" y="51308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游ゴシック"/>
                <a:ea typeface="游ゴシック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8874680" y="5203893"/>
              <a:ext cx="22860" cy="51435"/>
            </a:xfrm>
            <a:custGeom>
              <a:avLst/>
              <a:gdLst/>
              <a:ahLst/>
              <a:cxnLst/>
              <a:rect l="l" t="t" r="r" b="b"/>
              <a:pathLst>
                <a:path w="22859" h="51435">
                  <a:moveTo>
                    <a:pt x="6857" y="51015"/>
                  </a:moveTo>
                  <a:lnTo>
                    <a:pt x="19166" y="33945"/>
                  </a:lnTo>
                  <a:lnTo>
                    <a:pt x="22555" y="22940"/>
                  </a:lnTo>
                  <a:lnTo>
                    <a:pt x="16380" y="13220"/>
                  </a:lnTo>
                  <a:lnTo>
                    <a:pt x="0" y="0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8850868" y="5202699"/>
              <a:ext cx="22860" cy="51435"/>
            </a:xfrm>
            <a:custGeom>
              <a:avLst/>
              <a:gdLst/>
              <a:ahLst/>
              <a:cxnLst/>
              <a:rect l="l" t="t" r="r" b="b"/>
              <a:pathLst>
                <a:path w="22859" h="51435">
                  <a:moveTo>
                    <a:pt x="6857" y="51015"/>
                  </a:moveTo>
                  <a:lnTo>
                    <a:pt x="19166" y="33945"/>
                  </a:lnTo>
                  <a:lnTo>
                    <a:pt x="22555" y="22940"/>
                  </a:lnTo>
                  <a:lnTo>
                    <a:pt x="16380" y="13220"/>
                  </a:lnTo>
                  <a:lnTo>
                    <a:pt x="0" y="0"/>
                  </a:lnTo>
                </a:path>
              </a:pathLst>
            </a:custGeom>
            <a:ln w="803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262596" y="6764515"/>
            <a:ext cx="1184910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45"/>
              </a:spcBef>
            </a:pPr>
            <a:r>
              <a:rPr sz="1100" spc="-6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11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471308" y="6764515"/>
            <a:ext cx="1584325" cy="187872"/>
          </a:xfrm>
          <a:custGeom>
            <a:avLst/>
            <a:gdLst/>
            <a:ahLst/>
            <a:cxnLst/>
            <a:rect l="l" t="t" r="r" b="b"/>
            <a:pathLst>
              <a:path w="1584325" h="210820">
                <a:moveTo>
                  <a:pt x="1583994" y="0"/>
                </a:moveTo>
                <a:lnTo>
                  <a:pt x="0" y="0"/>
                </a:lnTo>
                <a:lnTo>
                  <a:pt x="0" y="210629"/>
                </a:lnTo>
                <a:lnTo>
                  <a:pt x="1583994" y="210629"/>
                </a:lnTo>
                <a:lnTo>
                  <a:pt x="1583994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>
              <a:latin typeface="游ゴシック"/>
              <a:ea typeface="游ゴシック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499550" y="6771130"/>
            <a:ext cx="1602740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1100" spc="-1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1100" spc="-2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1100" spc="-1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sz="1100" spc="-48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1100" spc="-229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1100" spc="-24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1100" spc="-11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11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6" name="object 3">
            <a:extLst>
              <a:ext uri="{FF2B5EF4-FFF2-40B4-BE49-F238E27FC236}">
                <a16:creationId xmlns:a16="http://schemas.microsoft.com/office/drawing/2014/main" id="{7EC2D19D-09C1-32E1-290A-648EB68438F6}"/>
              </a:ext>
            </a:extLst>
          </p:cNvPr>
          <p:cNvSpPr txBox="1"/>
          <p:nvPr/>
        </p:nvSpPr>
        <p:spPr>
          <a:xfrm>
            <a:off x="7250010" y="5418882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E0A63968-9266-12D1-28FA-D3CB71E3C630}"/>
              </a:ext>
            </a:extLst>
          </p:cNvPr>
          <p:cNvSpPr txBox="1"/>
          <p:nvPr/>
        </p:nvSpPr>
        <p:spPr>
          <a:xfrm>
            <a:off x="9920178" y="5886044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1" name="object 8">
            <a:extLst>
              <a:ext uri="{FF2B5EF4-FFF2-40B4-BE49-F238E27FC236}">
                <a16:creationId xmlns:a16="http://schemas.microsoft.com/office/drawing/2014/main" id="{381794E3-74C0-2BA3-9F46-200A02BF74E9}"/>
              </a:ext>
            </a:extLst>
          </p:cNvPr>
          <p:cNvSpPr txBox="1"/>
          <p:nvPr/>
        </p:nvSpPr>
        <p:spPr>
          <a:xfrm>
            <a:off x="9920178" y="6028919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55" name="object 4">
            <a:extLst>
              <a:ext uri="{FF2B5EF4-FFF2-40B4-BE49-F238E27FC236}">
                <a16:creationId xmlns:a16="http://schemas.microsoft.com/office/drawing/2014/main" id="{78453CB5-9D51-0A90-003A-F464C3C5631A}"/>
              </a:ext>
            </a:extLst>
          </p:cNvPr>
          <p:cNvGrpSpPr/>
          <p:nvPr/>
        </p:nvGrpSpPr>
        <p:grpSpPr>
          <a:xfrm>
            <a:off x="7256953" y="6261263"/>
            <a:ext cx="2835445" cy="0"/>
            <a:chOff x="5804454" y="5259561"/>
            <a:chExt cx="2835445" cy="0"/>
          </a:xfrm>
        </p:grpSpPr>
        <p:sp>
          <p:nvSpPr>
            <p:cNvPr id="53" name="object 5">
              <a:extLst>
                <a:ext uri="{FF2B5EF4-FFF2-40B4-BE49-F238E27FC236}">
                  <a16:creationId xmlns:a16="http://schemas.microsoft.com/office/drawing/2014/main" id="{CDA7A6FC-638D-96DE-4BF0-8FC5FE1146B6}"/>
                </a:ext>
              </a:extLst>
            </p:cNvPr>
            <p:cNvSpPr/>
            <p:nvPr/>
          </p:nvSpPr>
          <p:spPr>
            <a:xfrm>
              <a:off x="5804454" y="5259561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54" name="object 6">
              <a:extLst>
                <a:ext uri="{FF2B5EF4-FFF2-40B4-BE49-F238E27FC236}">
                  <a16:creationId xmlns:a16="http://schemas.microsoft.com/office/drawing/2014/main" id="{A7E8158C-4DAA-541D-26DE-CD378F6E67AF}"/>
                </a:ext>
              </a:extLst>
            </p:cNvPr>
            <p:cNvSpPr/>
            <p:nvPr/>
          </p:nvSpPr>
          <p:spPr>
            <a:xfrm>
              <a:off x="6857454" y="5259561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57" name="object 13">
            <a:extLst>
              <a:ext uri="{FF2B5EF4-FFF2-40B4-BE49-F238E27FC236}">
                <a16:creationId xmlns:a16="http://schemas.microsoft.com/office/drawing/2014/main" id="{A2F0DB03-072B-EC64-C6E7-4678B5C9BD14}"/>
              </a:ext>
            </a:extLst>
          </p:cNvPr>
          <p:cNvSpPr txBox="1"/>
          <p:nvPr/>
        </p:nvSpPr>
        <p:spPr>
          <a:xfrm>
            <a:off x="8646415" y="5691678"/>
            <a:ext cx="1202690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888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AE995F9B-94C2-12B6-4FDC-5F72B8C226DF}"/>
              </a:ext>
            </a:extLst>
          </p:cNvPr>
          <p:cNvSpPr txBox="1"/>
          <p:nvPr/>
        </p:nvSpPr>
        <p:spPr>
          <a:xfrm>
            <a:off x="7173503" y="5457825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61399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34</Words>
  <Application>Microsoft Office PowerPoint</Application>
  <PresentationFormat>ユーザー設定</PresentationFormat>
  <Paragraphs>19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福袋2027_P11-20.indd</dc:title>
  <cp:lastModifiedBy>恵美子 川上</cp:lastModifiedBy>
  <cp:revision>211</cp:revision>
  <dcterms:created xsi:type="dcterms:W3CDTF">2026-09-28T04:20:23Z</dcterms:created>
  <dcterms:modified xsi:type="dcterms:W3CDTF">2026-09-29T04:46:02Z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