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27" dt="2026-09-28T08:26:42.45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08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F5F6A-4D40-48CB-AF64-51705CBDAFF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F8EC2-1EEE-4A4A-8F24-B2CF141A87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597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DF8EC2-1EEE-4A4A-8F24-B2CF141A873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6083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D16DF10-D459-C81F-DA34-85708344E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0"/>
            <a:ext cx="10687281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236364" y="4762675"/>
            <a:ext cx="268668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spc="-6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とにかく大きい干支福箱</a:t>
            </a:r>
            <a:endParaRPr sz="19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982049" y="5162629"/>
            <a:ext cx="1082675" cy="322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6</a:t>
            </a:r>
            <a:r>
              <a:rPr sz="1950" b="1" spc="-30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9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48499" y="6353490"/>
            <a:ext cx="654050" cy="42332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90"/>
              </a:spcBef>
            </a:pPr>
            <a:r>
              <a:rPr sz="1200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</a:t>
            </a:r>
            <a:r>
              <a:rPr sz="1200" spc="-229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商品サイズ</a:t>
            </a:r>
            <a:endParaRPr sz="120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42300" y="6353490"/>
            <a:ext cx="2109470" cy="44259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120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12</a:t>
            </a:r>
            <a:r>
              <a:rPr sz="1200" spc="-2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120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200" spc="-2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化粧箱</a:t>
            </a:r>
            <a:r>
              <a:rPr sz="120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（315×243×101mm）</a:t>
            </a:r>
            <a:endParaRPr sz="1200">
              <a:latin typeface="游ゴシック"/>
              <a:ea typeface="游ゴシック"/>
              <a:cs typeface="A-OTF UD Shin Go Pro R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62596" y="6824815"/>
            <a:ext cx="2769235" cy="210820"/>
            <a:chOff x="7262596" y="6824815"/>
            <a:chExt cx="2769235" cy="210820"/>
          </a:xfrm>
        </p:grpSpPr>
        <p:sp>
          <p:nvSpPr>
            <p:cNvPr id="8" name="object 8"/>
            <p:cNvSpPr/>
            <p:nvPr/>
          </p:nvSpPr>
          <p:spPr>
            <a:xfrm>
              <a:off x="7262596" y="6824815"/>
              <a:ext cx="1149350" cy="210820"/>
            </a:xfrm>
            <a:custGeom>
              <a:avLst/>
              <a:gdLst/>
              <a:ahLst/>
              <a:cxnLst/>
              <a:rect l="l" t="t" r="r" b="b"/>
              <a:pathLst>
                <a:path w="1149350" h="210820">
                  <a:moveTo>
                    <a:pt x="1148905" y="0"/>
                  </a:moveTo>
                  <a:lnTo>
                    <a:pt x="0" y="0"/>
                  </a:lnTo>
                  <a:lnTo>
                    <a:pt x="0" y="210629"/>
                  </a:lnTo>
                  <a:lnTo>
                    <a:pt x="1148905" y="210629"/>
                  </a:lnTo>
                  <a:lnTo>
                    <a:pt x="1148905" y="0"/>
                  </a:lnTo>
                  <a:close/>
                </a:path>
              </a:pathLst>
            </a:custGeom>
            <a:solidFill>
              <a:srgbClr val="CB242B"/>
            </a:solidFill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447493" y="6824815"/>
              <a:ext cx="1584325" cy="210820"/>
            </a:xfrm>
            <a:custGeom>
              <a:avLst/>
              <a:gdLst/>
              <a:ahLst/>
              <a:cxnLst/>
              <a:rect l="l" t="t" r="r" b="b"/>
              <a:pathLst>
                <a:path w="1584325" h="210820">
                  <a:moveTo>
                    <a:pt x="1583994" y="0"/>
                  </a:moveTo>
                  <a:lnTo>
                    <a:pt x="0" y="0"/>
                  </a:lnTo>
                  <a:lnTo>
                    <a:pt x="0" y="210629"/>
                  </a:lnTo>
                  <a:lnTo>
                    <a:pt x="1583994" y="210629"/>
                  </a:lnTo>
                  <a:lnTo>
                    <a:pt x="1583994" y="0"/>
                  </a:lnTo>
                  <a:close/>
                </a:path>
              </a:pathLst>
            </a:custGeom>
            <a:solidFill>
              <a:srgbClr val="008CB6"/>
            </a:solidFill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283739" y="6831430"/>
            <a:ext cx="2795270" cy="18081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5" dirty="0" err="1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r>
              <a:rPr sz="1100" spc="-5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  </a:t>
            </a:r>
            <a:r>
              <a:rPr lang="ja-JP" altLang="en-US" sz="1100" spc="-5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  </a:t>
            </a:r>
            <a:r>
              <a:rPr sz="1100" spc="-5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1100" spc="-1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1100" spc="-2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1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</a:t>
            </a:r>
            <a:r>
              <a:rPr sz="1100" spc="-48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1100" spc="-229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1100" spc="-24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110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11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12555" y="5045818"/>
            <a:ext cx="1485265" cy="561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500" b="1" spc="-160" dirty="0">
                <a:solidFill>
                  <a:srgbClr val="231F20"/>
                </a:solidFill>
                <a:latin typeface="游ゴシック"/>
                <a:ea typeface="游ゴシック"/>
                <a:cs typeface="A-OTF UD Shin Go Pr6N H"/>
              </a:rPr>
              <a:t>ヤバ</a:t>
            </a:r>
            <a:r>
              <a:rPr sz="2550" b="1" spc="-130" dirty="0">
                <a:solidFill>
                  <a:srgbClr val="231F20"/>
                </a:solidFill>
                <a:latin typeface="游ゴシック"/>
                <a:ea typeface="游ゴシック"/>
                <a:cs typeface="A-OTF UD Shin Go Pr6N H"/>
              </a:rPr>
              <a:t>いぞ</a:t>
            </a:r>
            <a:endParaRPr sz="2550">
              <a:latin typeface="游ゴシック"/>
              <a:ea typeface="游ゴシック"/>
              <a:cs typeface="A-OTF UD Shin Go Pr6N H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240160" y="5161089"/>
            <a:ext cx="1773555" cy="419100"/>
            <a:chOff x="7227638" y="5136047"/>
            <a:chExt cx="1773555" cy="419100"/>
          </a:xfrm>
        </p:grpSpPr>
        <p:sp>
          <p:nvSpPr>
            <p:cNvPr id="16" name="object 16"/>
            <p:cNvSpPr/>
            <p:nvPr/>
          </p:nvSpPr>
          <p:spPr>
            <a:xfrm>
              <a:off x="7293601" y="5148015"/>
              <a:ext cx="14604" cy="277495"/>
            </a:xfrm>
            <a:custGeom>
              <a:avLst/>
              <a:gdLst/>
              <a:ahLst/>
              <a:cxnLst/>
              <a:rect l="l" t="t" r="r" b="b"/>
              <a:pathLst>
                <a:path w="14604" h="277495">
                  <a:moveTo>
                    <a:pt x="0" y="0"/>
                  </a:moveTo>
                  <a:lnTo>
                    <a:pt x="14400" y="277195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7232401" y="5140810"/>
              <a:ext cx="50800" cy="385445"/>
            </a:xfrm>
            <a:custGeom>
              <a:avLst/>
              <a:gdLst/>
              <a:ahLst/>
              <a:cxnLst/>
              <a:rect l="l" t="t" r="r" b="b"/>
              <a:pathLst>
                <a:path w="50800" h="385445">
                  <a:moveTo>
                    <a:pt x="0" y="0"/>
                  </a:moveTo>
                  <a:lnTo>
                    <a:pt x="50402" y="385200"/>
                  </a:lnTo>
                </a:path>
              </a:pathLst>
            </a:custGeom>
            <a:ln w="9525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8803257" y="5148015"/>
              <a:ext cx="193675" cy="401955"/>
            </a:xfrm>
            <a:custGeom>
              <a:avLst/>
              <a:gdLst/>
              <a:ahLst/>
              <a:cxnLst/>
              <a:rect l="l" t="t" r="r" b="b"/>
              <a:pathLst>
                <a:path w="193675" h="401954">
                  <a:moveTo>
                    <a:pt x="193138" y="0"/>
                  </a:moveTo>
                  <a:lnTo>
                    <a:pt x="0" y="401951"/>
                  </a:lnTo>
                </a:path>
              </a:pathLst>
            </a:custGeom>
            <a:ln w="9529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8805597" y="5148012"/>
              <a:ext cx="126364" cy="324485"/>
            </a:xfrm>
            <a:custGeom>
              <a:avLst/>
              <a:gdLst/>
              <a:ahLst/>
              <a:cxnLst/>
              <a:rect l="l" t="t" r="r" b="b"/>
              <a:pathLst>
                <a:path w="126365" h="324485">
                  <a:moveTo>
                    <a:pt x="125999" y="0"/>
                  </a:moveTo>
                  <a:lnTo>
                    <a:pt x="0" y="323998"/>
                  </a:lnTo>
                </a:path>
              </a:pathLst>
            </a:custGeom>
            <a:ln w="9528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游ゴシック"/>
                <a:ea typeface="游ゴシック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210334" y="24494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 panose="020B0400000000000000" pitchFamily="50" charset="-128"/>
                <a:ea typeface="游ゴシック" panose="020B0400000000000000" pitchFamily="50" charset="-128"/>
                <a:cs typeface="A-OTF UD Shin Go Pro M"/>
              </a:rPr>
              <a:t>15</a:t>
            </a:r>
            <a:endParaRPr sz="1300" dirty="0">
              <a:latin typeface="游ゴシック" panose="020B0400000000000000" pitchFamily="50" charset="-128"/>
              <a:ea typeface="游ゴシック" panose="020B0400000000000000" pitchFamily="50" charset="-128"/>
              <a:cs typeface="A-OTF UD Shin Go Pro M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5633CD65-8A06-AE3E-4C29-74023BA34A9C}"/>
              </a:ext>
            </a:extLst>
          </p:cNvPr>
          <p:cNvSpPr txBox="1"/>
          <p:nvPr/>
        </p:nvSpPr>
        <p:spPr>
          <a:xfrm>
            <a:off x="7237489" y="5468967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EDB5B2EF-4AC0-099B-D41E-DF939D2AC0A8}"/>
              </a:ext>
            </a:extLst>
          </p:cNvPr>
          <p:cNvSpPr txBox="1"/>
          <p:nvPr/>
        </p:nvSpPr>
        <p:spPr>
          <a:xfrm>
            <a:off x="9907657" y="5936129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7" name="object 8">
            <a:extLst>
              <a:ext uri="{FF2B5EF4-FFF2-40B4-BE49-F238E27FC236}">
                <a16:creationId xmlns:a16="http://schemas.microsoft.com/office/drawing/2014/main" id="{E1AC099E-7655-8B57-4DC3-040E34CF71FE}"/>
              </a:ext>
            </a:extLst>
          </p:cNvPr>
          <p:cNvSpPr txBox="1"/>
          <p:nvPr/>
        </p:nvSpPr>
        <p:spPr>
          <a:xfrm>
            <a:off x="9907657" y="6079004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31" name="object 4">
            <a:extLst>
              <a:ext uri="{FF2B5EF4-FFF2-40B4-BE49-F238E27FC236}">
                <a16:creationId xmlns:a16="http://schemas.microsoft.com/office/drawing/2014/main" id="{B4F93C1C-387D-C996-0493-A9D8F579F4AD}"/>
              </a:ext>
            </a:extLst>
          </p:cNvPr>
          <p:cNvGrpSpPr/>
          <p:nvPr/>
        </p:nvGrpSpPr>
        <p:grpSpPr>
          <a:xfrm>
            <a:off x="7244432" y="6311348"/>
            <a:ext cx="2835445" cy="0"/>
            <a:chOff x="5804454" y="5259561"/>
            <a:chExt cx="2835445" cy="0"/>
          </a:xfrm>
        </p:grpSpPr>
        <p:sp>
          <p:nvSpPr>
            <p:cNvPr id="29" name="object 5">
              <a:extLst>
                <a:ext uri="{FF2B5EF4-FFF2-40B4-BE49-F238E27FC236}">
                  <a16:creationId xmlns:a16="http://schemas.microsoft.com/office/drawing/2014/main" id="{70C9BC53-FECB-28B8-548A-7C4023D90213}"/>
                </a:ext>
              </a:extLst>
            </p:cNvPr>
            <p:cNvSpPr/>
            <p:nvPr/>
          </p:nvSpPr>
          <p:spPr>
            <a:xfrm>
              <a:off x="5804454" y="5259561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0" name="object 6">
              <a:extLst>
                <a:ext uri="{FF2B5EF4-FFF2-40B4-BE49-F238E27FC236}">
                  <a16:creationId xmlns:a16="http://schemas.microsoft.com/office/drawing/2014/main" id="{974853C9-DAC3-DD0A-A6A7-79B06BC8AD87}"/>
                </a:ext>
              </a:extLst>
            </p:cNvPr>
            <p:cNvSpPr/>
            <p:nvPr/>
          </p:nvSpPr>
          <p:spPr>
            <a:xfrm>
              <a:off x="6857454" y="5259561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33" name="object 13">
            <a:extLst>
              <a:ext uri="{FF2B5EF4-FFF2-40B4-BE49-F238E27FC236}">
                <a16:creationId xmlns:a16="http://schemas.microsoft.com/office/drawing/2014/main" id="{D1D0416D-BA7F-F1C0-264B-5E243117CB83}"/>
              </a:ext>
            </a:extLst>
          </p:cNvPr>
          <p:cNvSpPr txBox="1"/>
          <p:nvPr/>
        </p:nvSpPr>
        <p:spPr>
          <a:xfrm>
            <a:off x="8633894" y="5741763"/>
            <a:ext cx="1202690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698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015C2229-D735-25C6-7926-BB906F6C69FD}"/>
              </a:ext>
            </a:extLst>
          </p:cNvPr>
          <p:cNvSpPr txBox="1"/>
          <p:nvPr/>
        </p:nvSpPr>
        <p:spPr>
          <a:xfrm>
            <a:off x="7160982" y="5534025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61398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30</Words>
  <Application>Microsoft Office PowerPoint</Application>
  <PresentationFormat>ユーザー設定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214</cp:revision>
  <dcterms:created xsi:type="dcterms:W3CDTF">2026-09-28T04:20:23Z</dcterms:created>
  <dcterms:modified xsi:type="dcterms:W3CDTF">2026-09-29T04:46:38Z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