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3"/>
  </p:notesMasterIdLst>
  <p:sldIdLst>
    <p:sldId id="260" r:id="rId2"/>
  </p:sldIdLst>
  <p:sldSz cx="10693400" cy="7562850"/>
  <p:notesSz cx="10693400" cy="756285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6CF1EDC-300F-3D02-3305-38050231675F}" v="836" dt="2026-09-28T07:01:29.517"/>
    <p1510:client id="{77E7D351-DD26-3E6F-6392-0F64E69D99A4}" v="33" dt="2026-09-28T08:27:03.095"/>
  </p1510:revLst>
</p1510:revInfo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5" d="100"/>
          <a:sy n="75" d="100"/>
        </p:scale>
        <p:origin x="652" y="-856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microsoft.com/office/2015/10/relationships/revisionInfo" Target="revisionInfo.xml"/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633913" cy="3778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6057900" y="0"/>
            <a:ext cx="4632325" cy="3778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EF56E1F-15E8-40E3-83C0-CEC22DAE2CAA}" type="datetimeFigureOut">
              <a:rPr kumimoji="1" lang="ja-JP" altLang="en-US" smtClean="0"/>
              <a:t>2026/9/29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3341688" y="566738"/>
            <a:ext cx="4010025" cy="28368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1069975" y="3592513"/>
            <a:ext cx="8553450" cy="34036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7183438"/>
            <a:ext cx="4633913" cy="3778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6057900" y="7183438"/>
            <a:ext cx="4632325" cy="3778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97C9063-426F-4DB5-BEEF-6B0854BB0ED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3959486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97C9063-426F-4DB5-BEEF-6B0854BB0EDA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6204204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802005" y="2344483"/>
            <a:ext cx="9089390" cy="15881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604010" y="4235196"/>
            <a:ext cx="7485380" cy="189071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9/29/2026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9/29/2026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534670" y="1739455"/>
            <a:ext cx="4651629" cy="499148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5507101" y="1739455"/>
            <a:ext cx="4651629" cy="499148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9/29/2026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9/29/2026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9/29/2026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534670" y="302514"/>
            <a:ext cx="9624060" cy="121005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534670" y="1739455"/>
            <a:ext cx="9624060" cy="499148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635756" y="7033450"/>
            <a:ext cx="3421888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534670" y="7033450"/>
            <a:ext cx="2459482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9/29/2026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7699248" y="7033450"/>
            <a:ext cx="2459482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7A076F73-3168-1E1D-DB35-1C7E5468407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3790"/>
            <a:ext cx="10687281" cy="7555269"/>
          </a:xfrm>
          <a:prstGeom prst="rect">
            <a:avLst/>
          </a:prstGeom>
        </p:spPr>
      </p:pic>
      <p:sp>
        <p:nvSpPr>
          <p:cNvPr id="2" name="object 2"/>
          <p:cNvSpPr/>
          <p:nvPr/>
        </p:nvSpPr>
        <p:spPr>
          <a:xfrm>
            <a:off x="8496719" y="6629374"/>
            <a:ext cx="1584325" cy="187437"/>
          </a:xfrm>
          <a:custGeom>
            <a:avLst/>
            <a:gdLst/>
            <a:ahLst/>
            <a:cxnLst/>
            <a:rect l="l" t="t" r="r" b="b"/>
            <a:pathLst>
              <a:path w="1584325" h="210820">
                <a:moveTo>
                  <a:pt x="1583994" y="0"/>
                </a:moveTo>
                <a:lnTo>
                  <a:pt x="0" y="0"/>
                </a:lnTo>
                <a:lnTo>
                  <a:pt x="0" y="210629"/>
                </a:lnTo>
                <a:lnTo>
                  <a:pt x="1583994" y="210629"/>
                </a:lnTo>
                <a:lnTo>
                  <a:pt x="1583994" y="0"/>
                </a:lnTo>
                <a:close/>
              </a:path>
            </a:pathLst>
          </a:custGeom>
          <a:solidFill>
            <a:srgbClr val="008CB6"/>
          </a:solidFill>
        </p:spPr>
        <p:txBody>
          <a:bodyPr wrap="square" lIns="0" tIns="0" rIns="0" bIns="0" rtlCol="0"/>
          <a:lstStyle/>
          <a:p>
            <a:endParaRPr>
              <a:latin typeface="游ゴシック"/>
              <a:ea typeface="游ゴシック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8524961" y="6635992"/>
            <a:ext cx="1602740" cy="180819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1100" spc="-100" dirty="0">
                <a:solidFill>
                  <a:srgbClr val="FFFFFF"/>
                </a:solidFill>
                <a:latin typeface="游ゴシック"/>
                <a:ea typeface="游ゴシック"/>
                <a:cs typeface="A-OTF UD Shin Go Pro R"/>
              </a:rPr>
              <a:t>出荷開始日：</a:t>
            </a:r>
            <a:r>
              <a:rPr sz="1100" spc="-130" dirty="0">
                <a:solidFill>
                  <a:srgbClr val="FFFFFF"/>
                </a:solidFill>
                <a:latin typeface="游ゴシック"/>
                <a:ea typeface="游ゴシック"/>
                <a:cs typeface="A-OTF UD Shin Go Pro R"/>
              </a:rPr>
              <a:t>11</a:t>
            </a:r>
            <a:r>
              <a:rPr sz="1100" spc="-20" dirty="0">
                <a:solidFill>
                  <a:srgbClr val="FFFFFF"/>
                </a:solidFill>
                <a:latin typeface="游ゴシック"/>
                <a:ea typeface="游ゴシック"/>
                <a:cs typeface="A-OTF UD Shin Go Pro R"/>
              </a:rPr>
              <a:t>月</a:t>
            </a:r>
            <a:r>
              <a:rPr sz="1100" spc="-10" dirty="0">
                <a:solidFill>
                  <a:srgbClr val="FFFFFF"/>
                </a:solidFill>
                <a:latin typeface="游ゴシック"/>
                <a:ea typeface="游ゴシック"/>
                <a:cs typeface="A-OTF UD Shin Go Pro R"/>
              </a:rPr>
              <a:t>2</a:t>
            </a:r>
            <a:r>
              <a:rPr sz="1100" spc="-480" dirty="0">
                <a:solidFill>
                  <a:srgbClr val="FFFFFF"/>
                </a:solidFill>
                <a:latin typeface="游ゴシック"/>
                <a:ea typeface="游ゴシック"/>
                <a:cs typeface="A-OTF UD Shin Go Pro R"/>
              </a:rPr>
              <a:t>日</a:t>
            </a:r>
            <a:r>
              <a:rPr sz="1100" spc="-229" dirty="0">
                <a:solidFill>
                  <a:srgbClr val="FFFFFF"/>
                </a:solidFill>
                <a:latin typeface="游ゴシック"/>
                <a:ea typeface="游ゴシック"/>
                <a:cs typeface="A-OTF UD Shin Go Pro R"/>
              </a:rPr>
              <a:t>（</a:t>
            </a:r>
            <a:r>
              <a:rPr sz="1100" spc="-240" dirty="0">
                <a:solidFill>
                  <a:srgbClr val="FFFFFF"/>
                </a:solidFill>
                <a:latin typeface="游ゴシック"/>
                <a:ea typeface="游ゴシック"/>
                <a:cs typeface="A-OTF UD Shin Go Pro R"/>
              </a:rPr>
              <a:t>月</a:t>
            </a:r>
            <a:r>
              <a:rPr sz="1100" spc="-114" dirty="0">
                <a:solidFill>
                  <a:srgbClr val="FFFFFF"/>
                </a:solidFill>
                <a:latin typeface="游ゴシック"/>
                <a:ea typeface="游ゴシック"/>
                <a:cs typeface="A-OTF UD Shin Go Pro R"/>
              </a:rPr>
              <a:t>）</a:t>
            </a:r>
            <a:endParaRPr sz="1100" dirty="0">
              <a:latin typeface="游ゴシック"/>
              <a:ea typeface="游ゴシック"/>
              <a:cs typeface="A-OTF UD Shin Go Pro R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7274509" y="4816674"/>
            <a:ext cx="1837055" cy="660437"/>
          </a:xfrm>
          <a:prstGeom prst="rect">
            <a:avLst/>
          </a:prstGeom>
        </p:spPr>
        <p:txBody>
          <a:bodyPr vert="horz" wrap="square" lIns="0" tIns="31750" rIns="0" bIns="0" rtlCol="0" anchor="t">
            <a:spAutoFit/>
          </a:bodyPr>
          <a:lstStyle/>
          <a:p>
            <a:pPr marL="12700" marR="5080">
              <a:lnSpc>
                <a:spcPts val="2250"/>
              </a:lnSpc>
              <a:spcBef>
                <a:spcPts val="250"/>
              </a:spcBef>
            </a:pPr>
            <a:r>
              <a:rPr sz="1950" b="1" spc="-75" dirty="0">
                <a:solidFill>
                  <a:srgbClr val="231F20"/>
                </a:solidFill>
                <a:latin typeface="游ゴシック"/>
                <a:ea typeface="游ゴシック"/>
                <a:cs typeface="A-OTF UD Shin Go Pro B"/>
              </a:rPr>
              <a:t>でっかい福箱</a:t>
            </a:r>
            <a:r>
              <a:rPr sz="1950" b="1" spc="-10" dirty="0">
                <a:solidFill>
                  <a:srgbClr val="231F20"/>
                </a:solidFill>
                <a:latin typeface="游ゴシック"/>
                <a:ea typeface="游ゴシック"/>
                <a:cs typeface="A-OTF UD Shin Go Pro B"/>
              </a:rPr>
              <a:t>  </a:t>
            </a:r>
            <a:endParaRPr lang="en-US" sz="1950" dirty="0">
              <a:solidFill>
                <a:srgbClr val="000000"/>
              </a:solidFill>
              <a:latin typeface="游ゴシック"/>
              <a:ea typeface="游ゴシック"/>
              <a:cs typeface="A-OTF UD Shin Go Pro B"/>
            </a:endParaRPr>
          </a:p>
          <a:p>
            <a:pPr marL="12700" marR="5080">
              <a:lnSpc>
                <a:spcPts val="2250"/>
              </a:lnSpc>
              <a:spcBef>
                <a:spcPts val="250"/>
              </a:spcBef>
            </a:pPr>
            <a:r>
              <a:rPr sz="1950" b="1" spc="-5" dirty="0">
                <a:solidFill>
                  <a:srgbClr val="231F20"/>
                </a:solidFill>
                <a:latin typeface="游ゴシック"/>
                <a:ea typeface="游ゴシック"/>
                <a:cs typeface="A-OTF UD Shin Go Pro B"/>
              </a:rPr>
              <a:t>日用品</a:t>
            </a:r>
            <a:r>
              <a:rPr sz="1950" b="1" dirty="0">
                <a:solidFill>
                  <a:srgbClr val="231F20"/>
                </a:solidFill>
                <a:latin typeface="游ゴシック"/>
                <a:ea typeface="游ゴシック"/>
                <a:cs typeface="A-OTF UD Shin Go Pro B"/>
              </a:rPr>
              <a:t>5</a:t>
            </a:r>
            <a:r>
              <a:rPr sz="1950" b="1" spc="-185" dirty="0">
                <a:solidFill>
                  <a:srgbClr val="231F20"/>
                </a:solidFill>
                <a:latin typeface="游ゴシック"/>
                <a:ea typeface="游ゴシック"/>
                <a:cs typeface="A-OTF UD Shin Go Pro B"/>
              </a:rPr>
              <a:t>点セット</a:t>
            </a:r>
            <a:endParaRPr sz="1950" dirty="0">
              <a:latin typeface="游ゴシック"/>
              <a:ea typeface="游ゴシック"/>
              <a:cs typeface="A-OTF UD Shin Go Pro B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8069327" y="6198892"/>
            <a:ext cx="621665" cy="201978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1200" dirty="0">
                <a:solidFill>
                  <a:srgbClr val="231F20"/>
                </a:solidFill>
                <a:latin typeface="游ゴシック"/>
                <a:ea typeface="游ゴシック"/>
                <a:cs typeface="A-OTF UD Shin Go Pro R"/>
              </a:rPr>
              <a:t>10</a:t>
            </a:r>
            <a:r>
              <a:rPr sz="1200" spc="-280" dirty="0">
                <a:solidFill>
                  <a:srgbClr val="231F20"/>
                </a:solidFill>
                <a:latin typeface="游ゴシック"/>
                <a:ea typeface="游ゴシック"/>
                <a:cs typeface="A-OTF UD Shin Go Pro R"/>
              </a:rPr>
              <a:t>セット</a:t>
            </a:r>
            <a:endParaRPr sz="1200">
              <a:latin typeface="游ゴシック"/>
              <a:ea typeface="游ゴシック"/>
              <a:cs typeface="A-OTF UD Shin Go Pro R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7275500" y="6178890"/>
            <a:ext cx="654050" cy="423321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 marR="5080">
              <a:lnSpc>
                <a:spcPct val="114100"/>
              </a:lnSpc>
              <a:spcBef>
                <a:spcPts val="90"/>
              </a:spcBef>
            </a:pPr>
            <a:r>
              <a:rPr sz="1200" spc="-15" dirty="0">
                <a:solidFill>
                  <a:srgbClr val="231F20"/>
                </a:solidFill>
                <a:latin typeface="游ゴシック"/>
                <a:ea typeface="游ゴシック"/>
                <a:cs typeface="A-OTF UD Shin Go Pro M"/>
              </a:rPr>
              <a:t>受注単位</a:t>
            </a:r>
            <a:r>
              <a:rPr sz="1200" spc="-229" dirty="0">
                <a:solidFill>
                  <a:srgbClr val="231F20"/>
                </a:solidFill>
                <a:latin typeface="游ゴシック"/>
                <a:ea typeface="游ゴシック"/>
                <a:cs typeface="A-OTF UD Shin Go Pro M"/>
              </a:rPr>
              <a:t>商品サイズ</a:t>
            </a:r>
            <a:endParaRPr sz="1200">
              <a:latin typeface="游ゴシック"/>
              <a:ea typeface="游ゴシック"/>
              <a:cs typeface="A-OTF UD Shin Go Pro M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8069300" y="6413464"/>
            <a:ext cx="1958693" cy="197490"/>
          </a:xfrm>
          <a:prstGeom prst="rect">
            <a:avLst/>
          </a:prstGeom>
        </p:spPr>
        <p:txBody>
          <a:bodyPr vert="horz" wrap="square" lIns="0" tIns="12700" rIns="0" bIns="0" rtlCol="0" anchor="t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210" dirty="0">
                <a:solidFill>
                  <a:srgbClr val="231F20"/>
                </a:solidFill>
                <a:latin typeface="游ゴシック"/>
                <a:ea typeface="游ゴシック"/>
                <a:cs typeface="A-OTF UD Shin Go Pro R"/>
              </a:rPr>
              <a:t>化粧箱</a:t>
            </a:r>
            <a:r>
              <a:rPr sz="1200" dirty="0">
                <a:solidFill>
                  <a:srgbClr val="231F20"/>
                </a:solidFill>
                <a:latin typeface="游ゴシック"/>
                <a:ea typeface="游ゴシック"/>
                <a:cs typeface="A-OTF UD Shin Go Pro R"/>
              </a:rPr>
              <a:t>（265×245×93mm）</a:t>
            </a:r>
            <a:r>
              <a:rPr sz="1200" spc="50" dirty="0">
                <a:solidFill>
                  <a:srgbClr val="231F20"/>
                </a:solidFill>
                <a:latin typeface="游ゴシック"/>
                <a:ea typeface="游ゴシック"/>
                <a:cs typeface="A-OTF UD Shin Go Pro R"/>
              </a:rPr>
              <a:t> </a:t>
            </a:r>
            <a:endParaRPr sz="1300" spc="-25" dirty="0">
              <a:solidFill>
                <a:srgbClr val="231F20"/>
              </a:solidFill>
              <a:latin typeface="游ゴシック"/>
              <a:ea typeface="游ゴシック"/>
              <a:cs typeface="A-OTF UD Shin Go Pro M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7289596" y="6629374"/>
            <a:ext cx="1184910" cy="187872"/>
          </a:xfrm>
          <a:prstGeom prst="rect">
            <a:avLst/>
          </a:prstGeom>
          <a:solidFill>
            <a:srgbClr val="CB242B"/>
          </a:solidFill>
        </p:spPr>
        <p:txBody>
          <a:bodyPr vert="horz" wrap="square" lIns="0" tIns="18415" rIns="0" bIns="0" rtlCol="0">
            <a:spAutoFit/>
          </a:bodyPr>
          <a:lstStyle/>
          <a:p>
            <a:pPr marL="33655">
              <a:lnSpc>
                <a:spcPct val="100000"/>
              </a:lnSpc>
              <a:spcBef>
                <a:spcPts val="145"/>
              </a:spcBef>
            </a:pPr>
            <a:r>
              <a:rPr sz="1100" spc="-65" dirty="0">
                <a:solidFill>
                  <a:srgbClr val="FFFFFF"/>
                </a:solidFill>
                <a:latin typeface="游ゴシック"/>
                <a:ea typeface="游ゴシック"/>
                <a:cs typeface="A-OTF UD Shin Go Pro R"/>
              </a:rPr>
              <a:t>カートン割れ不可</a:t>
            </a:r>
            <a:endParaRPr sz="1100">
              <a:latin typeface="游ゴシック"/>
              <a:ea typeface="游ゴシック"/>
              <a:cs typeface="A-OTF UD Shin Go Pro R"/>
            </a:endParaRPr>
          </a:p>
        </p:txBody>
      </p:sp>
      <p:sp>
        <p:nvSpPr>
          <p:cNvPr id="12" name="object 2">
            <a:extLst>
              <a:ext uri="{FF2B5EF4-FFF2-40B4-BE49-F238E27FC236}">
                <a16:creationId xmlns:a16="http://schemas.microsoft.com/office/drawing/2014/main" id="{FEE9E330-9988-17C9-1DBC-3EEE3E45627B}"/>
              </a:ext>
            </a:extLst>
          </p:cNvPr>
          <p:cNvSpPr txBox="1"/>
          <p:nvPr/>
        </p:nvSpPr>
        <p:spPr>
          <a:xfrm>
            <a:off x="10210334" y="6400943"/>
            <a:ext cx="243840" cy="212879"/>
          </a:xfrm>
          <a:prstGeom prst="rect">
            <a:avLst/>
          </a:prstGeom>
        </p:spPr>
        <p:txBody>
          <a:bodyPr vert="horz" wrap="square" lIns="0" tIns="12700" rIns="0" bIns="0" rtlCol="0" anchor="t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1300" spc="-25" dirty="0">
                <a:solidFill>
                  <a:srgbClr val="231F20"/>
                </a:solidFill>
                <a:latin typeface="游ゴシック"/>
                <a:ea typeface="游ゴシック"/>
                <a:cs typeface="A-OTF UD Shin Go Pro M"/>
              </a:rPr>
              <a:t>1</a:t>
            </a:r>
            <a:r>
              <a:rPr lang="en-US" altLang="ja-JP" sz="1300" spc="-25" dirty="0">
                <a:solidFill>
                  <a:srgbClr val="231F20"/>
                </a:solidFill>
                <a:latin typeface="游ゴシック"/>
                <a:ea typeface="游ゴシック"/>
                <a:cs typeface="A-OTF UD Shin Go Pro M"/>
              </a:rPr>
              <a:t>6</a:t>
            </a:r>
            <a:endParaRPr sz="1300" dirty="0">
              <a:latin typeface="游ゴシック"/>
              <a:ea typeface="游ゴシック"/>
              <a:cs typeface="A-OTF UD Shin Go Pro M"/>
            </a:endParaRPr>
          </a:p>
        </p:txBody>
      </p:sp>
      <p:sp>
        <p:nvSpPr>
          <p:cNvPr id="14" name="object 3">
            <a:extLst>
              <a:ext uri="{FF2B5EF4-FFF2-40B4-BE49-F238E27FC236}">
                <a16:creationId xmlns:a16="http://schemas.microsoft.com/office/drawing/2014/main" id="{1F4420B8-435D-E490-0874-1ECEE2EF14DC}"/>
              </a:ext>
            </a:extLst>
          </p:cNvPr>
          <p:cNvSpPr txBox="1"/>
          <p:nvPr/>
        </p:nvSpPr>
        <p:spPr>
          <a:xfrm>
            <a:off x="7300096" y="5356276"/>
            <a:ext cx="1073150" cy="766877"/>
          </a:xfrm>
          <a:prstGeom prst="rect">
            <a:avLst/>
          </a:prstGeom>
        </p:spPr>
        <p:txBody>
          <a:bodyPr vert="horz" wrap="square" lIns="0" tIns="147320" rIns="0" bIns="0" rtlCol="0" anchor="t">
            <a:spAutoFit/>
          </a:bodyPr>
          <a:lstStyle>
            <a:defPPr>
              <a:defRPr kern="0"/>
            </a:defPPr>
          </a:lstStyle>
          <a:p>
            <a:pPr marL="22860">
              <a:lnSpc>
                <a:spcPct val="100000"/>
              </a:lnSpc>
              <a:spcBef>
                <a:spcPts val="1160"/>
              </a:spcBef>
              <a:tabLst>
                <a:tab pos="1059815" algn="l"/>
              </a:tabLst>
            </a:pPr>
            <a:r>
              <a:rPr sz="1550" b="1" u="sng" dirty="0">
                <a:solidFill>
                  <a:srgbClr val="231F20"/>
                </a:solidFill>
                <a:uFill>
                  <a:solidFill>
                    <a:srgbClr val="231F20"/>
                  </a:solidFill>
                </a:uFill>
                <a:latin typeface="游ゴシック" panose="020B0400000000000000" pitchFamily="50" charset="-128"/>
                <a:ea typeface="游ゴシック" panose="020B0400000000000000" pitchFamily="50" charset="-128"/>
                <a:cs typeface="YuGothic Bold"/>
              </a:rPr>
              <a:t>	</a:t>
            </a:r>
            <a:endParaRPr lang="en-US" sz="1550" dirty="0">
              <a:latin typeface="游ゴシック" panose="020B0400000000000000" pitchFamily="50" charset="-128"/>
              <a:ea typeface="游ゴシック" panose="020B0400000000000000" pitchFamily="50" charset="-128"/>
              <a:cs typeface="YuGothic Bold"/>
            </a:endParaRPr>
          </a:p>
          <a:p>
            <a:pPr marL="12700">
              <a:lnSpc>
                <a:spcPct val="100000"/>
              </a:lnSpc>
              <a:spcBef>
                <a:spcPts val="1065"/>
              </a:spcBef>
            </a:pPr>
            <a:r>
              <a:rPr sz="1550" b="1" spc="-125" dirty="0">
                <a:solidFill>
                  <a:srgbClr val="D2232A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YuGothic Bold"/>
              </a:rPr>
              <a:t>ご提供価格</a:t>
            </a:r>
            <a:endParaRPr sz="1550" dirty="0">
              <a:latin typeface="游ゴシック" panose="020B0400000000000000" pitchFamily="50" charset="-128"/>
              <a:ea typeface="游ゴシック" panose="020B0400000000000000" pitchFamily="50" charset="-128"/>
              <a:cs typeface="YuGothic Bold"/>
            </a:endParaRPr>
          </a:p>
        </p:txBody>
      </p:sp>
      <p:sp>
        <p:nvSpPr>
          <p:cNvPr id="16" name="object 7">
            <a:extLst>
              <a:ext uri="{FF2B5EF4-FFF2-40B4-BE49-F238E27FC236}">
                <a16:creationId xmlns:a16="http://schemas.microsoft.com/office/drawing/2014/main" id="{0F529E40-0862-07A7-6874-AFAD680D2106}"/>
              </a:ext>
            </a:extLst>
          </p:cNvPr>
          <p:cNvSpPr txBox="1"/>
          <p:nvPr/>
        </p:nvSpPr>
        <p:spPr>
          <a:xfrm>
            <a:off x="9970264" y="5823438"/>
            <a:ext cx="168275" cy="185307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>
            <a:defPPr>
              <a:defRPr kern="0"/>
            </a:defPPr>
          </a:lstStyle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100" b="1" spc="-50" dirty="0">
                <a:solidFill>
                  <a:srgbClr val="D2232A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YuGothic Bold"/>
              </a:rPr>
              <a:t>税</a:t>
            </a:r>
            <a:endParaRPr sz="1100">
              <a:latin typeface="游ゴシック" panose="020B0400000000000000" pitchFamily="50" charset="-128"/>
              <a:ea typeface="游ゴシック" panose="020B0400000000000000" pitchFamily="50" charset="-128"/>
              <a:cs typeface="YuGothic Bold"/>
            </a:endParaRPr>
          </a:p>
        </p:txBody>
      </p:sp>
      <p:sp>
        <p:nvSpPr>
          <p:cNvPr id="18" name="object 8">
            <a:extLst>
              <a:ext uri="{FF2B5EF4-FFF2-40B4-BE49-F238E27FC236}">
                <a16:creationId xmlns:a16="http://schemas.microsoft.com/office/drawing/2014/main" id="{357CAE52-E0B6-37BB-A301-1FA4A83F42CA}"/>
              </a:ext>
            </a:extLst>
          </p:cNvPr>
          <p:cNvSpPr txBox="1"/>
          <p:nvPr/>
        </p:nvSpPr>
        <p:spPr>
          <a:xfrm>
            <a:off x="9970264" y="5966313"/>
            <a:ext cx="168275" cy="185307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>
            <a:defPPr>
              <a:defRPr kern="0"/>
            </a:defPPr>
          </a:lstStyle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100" b="1" spc="-50" dirty="0">
                <a:solidFill>
                  <a:srgbClr val="D2232A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YuGothic Bold"/>
              </a:rPr>
              <a:t>別</a:t>
            </a:r>
            <a:endParaRPr sz="1100" dirty="0">
              <a:latin typeface="游ゴシック" panose="020B0400000000000000" pitchFamily="50" charset="-128"/>
              <a:ea typeface="游ゴシック" panose="020B0400000000000000" pitchFamily="50" charset="-128"/>
              <a:cs typeface="YuGothic Bold"/>
            </a:endParaRPr>
          </a:p>
        </p:txBody>
      </p:sp>
      <p:grpSp>
        <p:nvGrpSpPr>
          <p:cNvPr id="22" name="object 4">
            <a:extLst>
              <a:ext uri="{FF2B5EF4-FFF2-40B4-BE49-F238E27FC236}">
                <a16:creationId xmlns:a16="http://schemas.microsoft.com/office/drawing/2014/main" id="{4660529E-A207-2863-3E3A-E5A0341FE7B4}"/>
              </a:ext>
            </a:extLst>
          </p:cNvPr>
          <p:cNvGrpSpPr/>
          <p:nvPr/>
        </p:nvGrpSpPr>
        <p:grpSpPr>
          <a:xfrm>
            <a:off x="7307040" y="6198657"/>
            <a:ext cx="2835445" cy="0"/>
            <a:chOff x="5804454" y="5259561"/>
            <a:chExt cx="2835445" cy="0"/>
          </a:xfrm>
        </p:grpSpPr>
        <p:sp>
          <p:nvSpPr>
            <p:cNvPr id="20" name="object 5">
              <a:extLst>
                <a:ext uri="{FF2B5EF4-FFF2-40B4-BE49-F238E27FC236}">
                  <a16:creationId xmlns:a16="http://schemas.microsoft.com/office/drawing/2014/main" id="{2AD98A83-026C-0690-BB81-E39E46BE0EDF}"/>
                </a:ext>
              </a:extLst>
            </p:cNvPr>
            <p:cNvSpPr/>
            <p:nvPr/>
          </p:nvSpPr>
          <p:spPr>
            <a:xfrm>
              <a:off x="5804454" y="5259561"/>
              <a:ext cx="1053465" cy="0"/>
            </a:xfrm>
            <a:custGeom>
              <a:avLst/>
              <a:gdLst/>
              <a:ahLst/>
              <a:cxnLst/>
              <a:rect l="l" t="t" r="r" b="b"/>
              <a:pathLst>
                <a:path w="1053465">
                  <a:moveTo>
                    <a:pt x="0" y="0"/>
                  </a:moveTo>
                  <a:lnTo>
                    <a:pt x="1052995" y="0"/>
                  </a:lnTo>
                </a:path>
              </a:pathLst>
            </a:custGeom>
            <a:ln w="8572">
              <a:solidFill>
                <a:srgbClr val="231F20"/>
              </a:solidFill>
            </a:ln>
          </p:spPr>
          <p:txBody>
            <a:bodyPr wrap="square" lIns="0" tIns="0" rIns="0" bIns="0" rtlCol="0"/>
            <a:lstStyle>
              <a:defPPr>
                <a:defRPr kern="0"/>
              </a:defPPr>
            </a:lstStyle>
            <a:p>
              <a:endParaRPr>
                <a:latin typeface="游ゴシック" panose="020B0400000000000000" pitchFamily="50" charset="-128"/>
                <a:ea typeface="游ゴシック" panose="020B0400000000000000" pitchFamily="50" charset="-128"/>
              </a:endParaRPr>
            </a:p>
          </p:txBody>
        </p:sp>
        <p:sp>
          <p:nvSpPr>
            <p:cNvPr id="21" name="object 6">
              <a:extLst>
                <a:ext uri="{FF2B5EF4-FFF2-40B4-BE49-F238E27FC236}">
                  <a16:creationId xmlns:a16="http://schemas.microsoft.com/office/drawing/2014/main" id="{3E3361A5-76FA-2C30-7599-E3A487EA2C7B}"/>
                </a:ext>
              </a:extLst>
            </p:cNvPr>
            <p:cNvSpPr/>
            <p:nvPr/>
          </p:nvSpPr>
          <p:spPr>
            <a:xfrm>
              <a:off x="6857454" y="5259561"/>
              <a:ext cx="1782445" cy="0"/>
            </a:xfrm>
            <a:custGeom>
              <a:avLst/>
              <a:gdLst/>
              <a:ahLst/>
              <a:cxnLst/>
              <a:rect l="l" t="t" r="r" b="b"/>
              <a:pathLst>
                <a:path w="1782445">
                  <a:moveTo>
                    <a:pt x="0" y="0"/>
                  </a:moveTo>
                  <a:lnTo>
                    <a:pt x="1782000" y="0"/>
                  </a:lnTo>
                </a:path>
              </a:pathLst>
            </a:custGeom>
            <a:ln w="8572">
              <a:solidFill>
                <a:srgbClr val="231F20"/>
              </a:solidFill>
            </a:ln>
          </p:spPr>
          <p:txBody>
            <a:bodyPr wrap="square" lIns="0" tIns="0" rIns="0" bIns="0" rtlCol="0"/>
            <a:lstStyle>
              <a:defPPr>
                <a:defRPr kern="0"/>
              </a:defPPr>
            </a:lstStyle>
            <a:p>
              <a:endParaRPr>
                <a:latin typeface="游ゴシック" panose="020B0400000000000000" pitchFamily="50" charset="-128"/>
                <a:ea typeface="游ゴシック" panose="020B0400000000000000" pitchFamily="50" charset="-128"/>
              </a:endParaRPr>
            </a:p>
          </p:txBody>
        </p:sp>
      </p:grpSp>
      <p:sp>
        <p:nvSpPr>
          <p:cNvPr id="24" name="object 13">
            <a:extLst>
              <a:ext uri="{FF2B5EF4-FFF2-40B4-BE49-F238E27FC236}">
                <a16:creationId xmlns:a16="http://schemas.microsoft.com/office/drawing/2014/main" id="{87F108D8-1786-7326-245B-A77D8943A049}"/>
              </a:ext>
            </a:extLst>
          </p:cNvPr>
          <p:cNvSpPr txBox="1"/>
          <p:nvPr/>
        </p:nvSpPr>
        <p:spPr>
          <a:xfrm>
            <a:off x="8696501" y="5629072"/>
            <a:ext cx="1202690" cy="659155"/>
          </a:xfrm>
          <a:prstGeom prst="rect">
            <a:avLst/>
          </a:prstGeom>
        </p:spPr>
        <p:txBody>
          <a:bodyPr vert="horz" wrap="square" lIns="0" tIns="12700" rIns="0" bIns="0" rtlCol="0" anchor="t">
            <a:spAutoFit/>
          </a:bodyPr>
          <a:lstStyle>
            <a:defPPr>
              <a:defRPr kern="0"/>
            </a:defPPr>
          </a:lstStyle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100" b="1" spc="-30" dirty="0">
                <a:solidFill>
                  <a:srgbClr val="D2232A"/>
                </a:solidFill>
                <a:latin typeface="游明朝"/>
                <a:ea typeface="游明朝"/>
                <a:cs typeface="YuMincho Extrabold"/>
              </a:rPr>
              <a:t>￥</a:t>
            </a:r>
            <a:r>
              <a:rPr lang="en-US" sz="4200" b="1" spc="-30" dirty="0">
                <a:solidFill>
                  <a:srgbClr val="D2232A"/>
                </a:solidFill>
                <a:latin typeface="游明朝"/>
                <a:ea typeface="游明朝"/>
                <a:cs typeface="YuMincho Extrabold"/>
              </a:rPr>
              <a:t>598</a:t>
            </a:r>
            <a:endParaRPr sz="4200" dirty="0">
              <a:latin typeface="游明朝" panose="02020400000000000000" pitchFamily="18" charset="-128"/>
              <a:ea typeface="游明朝" panose="02020400000000000000" pitchFamily="18" charset="-128"/>
              <a:cs typeface="YuMincho Extrabold"/>
            </a:endParaRPr>
          </a:p>
        </p:txBody>
      </p:sp>
      <p:sp>
        <p:nvSpPr>
          <p:cNvPr id="26" name="TextBox 18">
            <a:extLst>
              <a:ext uri="{FF2B5EF4-FFF2-40B4-BE49-F238E27FC236}">
                <a16:creationId xmlns:a16="http://schemas.microsoft.com/office/drawing/2014/main" id="{9D413646-1AF4-C1CC-00AA-8117FAFBDA88}"/>
              </a:ext>
            </a:extLst>
          </p:cNvPr>
          <p:cNvSpPr txBox="1"/>
          <p:nvPr/>
        </p:nvSpPr>
        <p:spPr>
          <a:xfrm>
            <a:off x="7223590" y="5409747"/>
            <a:ext cx="2743199" cy="400110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kern="0"/>
            </a:defPPr>
          </a:lstStyle>
          <a:p>
            <a:pPr algn="l"/>
            <a:r>
              <a:rPr lang="en-US" sz="2000" b="1" dirty="0">
                <a:latin typeface="游ゴシック"/>
                <a:ea typeface="游ゴシック"/>
              </a:rPr>
              <a:t>61397</a:t>
            </a:r>
            <a:endParaRPr lang="en-US" sz="2000" b="1" dirty="0"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</TotalTime>
  <Words>30</Words>
  <Application>Microsoft Office PowerPoint</Application>
  <PresentationFormat>ユーザー設定</PresentationFormat>
  <Paragraphs>15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5" baseType="lpstr">
      <vt:lpstr>游ゴシック</vt:lpstr>
      <vt:lpstr>游明朝</vt:lpstr>
      <vt:lpstr>Calibri</vt:lpstr>
      <vt:lpstr>Office Theme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福袋2027_P11-20.indd</dc:title>
  <cp:lastModifiedBy>恵美子 川上</cp:lastModifiedBy>
  <cp:revision>215</cp:revision>
  <dcterms:created xsi:type="dcterms:W3CDTF">2026-09-28T04:20:23Z</dcterms:created>
  <dcterms:modified xsi:type="dcterms:W3CDTF">2026-09-29T04:47:13Z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2026-09-28T00:00:00Z</vt:filetime>
  </property>
  <property fmtid="{D5CDD505-2E9C-101B-9397-08002B2CF9AE}" pid="3" name="Creator">
    <vt:lpwstr>Adobe InDesign 20.5 (Macintosh)</vt:lpwstr>
  </property>
  <property fmtid="{D5CDD505-2E9C-101B-9397-08002B2CF9AE}" pid="4" name="GTS_PDFXVersion">
    <vt:lpwstr>PDF/X-4</vt:lpwstr>
  </property>
  <property fmtid="{D5CDD505-2E9C-101B-9397-08002B2CF9AE}" pid="5" name="LastSaved">
    <vt:filetime>2026-09-28T00:00:00Z</vt:filetime>
  </property>
  <property fmtid="{D5CDD505-2E9C-101B-9397-08002B2CF9AE}" pid="6" name="Producer">
    <vt:lpwstr>Adobe PDF Library 17.0</vt:lpwstr>
  </property>
</Properties>
</file>