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61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CF1EDC-300F-3D02-3305-38050231675F}" v="836" dt="2026-09-28T07:01:29.517"/>
    <p1510:client id="{77E7D351-DD26-3E6F-6392-0F64E69D99A4}" v="38" dt="2026-09-28T08:27:17.40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308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68C571-5555-4C6A-93FF-A5934BB64410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E4A31F-FEA2-4DD6-80E5-6CA1022200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5590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E4A31F-FEA2-4DD6-80E5-6CA10222001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250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EB3DFAA-7F39-A86A-E450-C5FBC2EED6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90"/>
            <a:ext cx="10687281" cy="7555269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7274509" y="4816674"/>
            <a:ext cx="2011680" cy="621965"/>
          </a:xfrm>
          <a:prstGeom prst="rect">
            <a:avLst/>
          </a:prstGeom>
        </p:spPr>
        <p:txBody>
          <a:bodyPr vert="horz" wrap="square" lIns="0" tIns="31750" rIns="0" bIns="0" rtlCol="0" anchor="t">
            <a:spAutoFit/>
          </a:bodyPr>
          <a:lstStyle/>
          <a:p>
            <a:pPr marL="12700" marR="5080" indent="635">
              <a:lnSpc>
                <a:spcPts val="2250"/>
              </a:lnSpc>
              <a:spcBef>
                <a:spcPts val="250"/>
              </a:spcBef>
            </a:pPr>
            <a:r>
              <a:rPr sz="1950" b="1" spc="-10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福箱 盛りだくさん</a:t>
            </a:r>
            <a:r>
              <a:rPr sz="1950" b="1" spc="-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日用品</a:t>
            </a:r>
            <a:r>
              <a:rPr sz="1950" b="1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7</a:t>
            </a:r>
            <a:r>
              <a:rPr sz="1950" b="1" spc="-18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点セット</a:t>
            </a:r>
            <a:endParaRPr sz="15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69327" y="6198892"/>
            <a:ext cx="621665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30</a:t>
            </a:r>
            <a:r>
              <a:rPr sz="1200" spc="-28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セット</a:t>
            </a:r>
            <a:endParaRPr sz="12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75500" y="6178933"/>
            <a:ext cx="654050" cy="42332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3999"/>
              </a:lnSpc>
              <a:spcBef>
                <a:spcPts val="90"/>
              </a:spcBef>
            </a:pPr>
            <a:r>
              <a:rPr sz="1200" spc="-1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受注単位個装形態</a:t>
            </a:r>
            <a:endParaRPr sz="1200"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69300" y="6407490"/>
            <a:ext cx="2092960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spc="-2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化粧箱</a:t>
            </a:r>
            <a:r>
              <a:rPr sz="120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（235×144×63mm）</a:t>
            </a:r>
            <a:endParaRPr sz="12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89596" y="6629374"/>
            <a:ext cx="1184910" cy="187872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8415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45"/>
              </a:spcBef>
            </a:pPr>
            <a:r>
              <a:rPr sz="1100" spc="-6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sz="11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506244" y="6629374"/>
            <a:ext cx="1584325" cy="187437"/>
          </a:xfrm>
          <a:custGeom>
            <a:avLst/>
            <a:gdLst/>
            <a:ahLst/>
            <a:cxnLst/>
            <a:rect l="l" t="t" r="r" b="b"/>
            <a:pathLst>
              <a:path w="1584325" h="210820">
                <a:moveTo>
                  <a:pt x="1583994" y="0"/>
                </a:moveTo>
                <a:lnTo>
                  <a:pt x="0" y="0"/>
                </a:lnTo>
                <a:lnTo>
                  <a:pt x="0" y="210629"/>
                </a:lnTo>
                <a:lnTo>
                  <a:pt x="1583994" y="210629"/>
                </a:lnTo>
                <a:lnTo>
                  <a:pt x="1583994" y="0"/>
                </a:lnTo>
                <a:close/>
              </a:path>
            </a:pathLst>
          </a:custGeom>
          <a:solidFill>
            <a:srgbClr val="008CB6"/>
          </a:solidFill>
        </p:spPr>
        <p:txBody>
          <a:bodyPr wrap="square" lIns="0" tIns="0" rIns="0" bIns="0" rtlCol="0"/>
          <a:lstStyle/>
          <a:p>
            <a:endParaRPr>
              <a:latin typeface="游ゴシック"/>
              <a:ea typeface="游ゴシック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34486" y="6635992"/>
            <a:ext cx="1602740" cy="1808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10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出荷開始日：</a:t>
            </a:r>
            <a:r>
              <a:rPr sz="1100" spc="-13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11</a:t>
            </a:r>
            <a:r>
              <a:rPr sz="1100" spc="-2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sz="1100" spc="-1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2</a:t>
            </a:r>
            <a:r>
              <a:rPr sz="1100" spc="-48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日</a:t>
            </a:r>
            <a:r>
              <a:rPr sz="1100" spc="-229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sz="1100" spc="-24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sz="1100" spc="-114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）</a:t>
            </a:r>
            <a:endParaRPr sz="1100" dirty="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210334" y="244943"/>
            <a:ext cx="24384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1</a:t>
            </a:r>
            <a:r>
              <a:rPr lang="en-US" altLang="ja-JP" sz="1300" spc="-2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7</a:t>
            </a:r>
            <a:endParaRPr sz="1300" dirty="0"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4D45C0AD-E690-2AF9-3003-B63E4EDD9480}"/>
              </a:ext>
            </a:extLst>
          </p:cNvPr>
          <p:cNvSpPr txBox="1"/>
          <p:nvPr/>
        </p:nvSpPr>
        <p:spPr>
          <a:xfrm>
            <a:off x="7312618" y="5306190"/>
            <a:ext cx="1073150" cy="766877"/>
          </a:xfrm>
          <a:prstGeom prst="rect">
            <a:avLst/>
          </a:prstGeom>
        </p:spPr>
        <p:txBody>
          <a:bodyPr vert="horz" wrap="square" lIns="0" tIns="147320" rIns="0" bIns="0" rtlCol="0" anchor="t">
            <a:spAutoFit/>
          </a:bodyPr>
          <a:lstStyle>
            <a:defPPr>
              <a:defRPr kern="0"/>
            </a:defPPr>
          </a:lstStyle>
          <a:p>
            <a:pPr marL="22860">
              <a:lnSpc>
                <a:spcPct val="100000"/>
              </a:lnSpc>
              <a:spcBef>
                <a:spcPts val="1160"/>
              </a:spcBef>
              <a:tabLst>
                <a:tab pos="1059815" algn="l"/>
              </a:tabLst>
            </a:pPr>
            <a:r>
              <a:rPr sz="155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55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550" b="1" spc="-125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55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60669407-3964-5C7D-1984-5F1E0A0269EA}"/>
              </a:ext>
            </a:extLst>
          </p:cNvPr>
          <p:cNvSpPr txBox="1"/>
          <p:nvPr/>
        </p:nvSpPr>
        <p:spPr>
          <a:xfrm>
            <a:off x="9982787" y="5773352"/>
            <a:ext cx="168275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11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17" name="object 8">
            <a:extLst>
              <a:ext uri="{FF2B5EF4-FFF2-40B4-BE49-F238E27FC236}">
                <a16:creationId xmlns:a16="http://schemas.microsoft.com/office/drawing/2014/main" id="{87C89FA1-BC05-2A48-584E-EED5E11989F0}"/>
              </a:ext>
            </a:extLst>
          </p:cNvPr>
          <p:cNvSpPr txBox="1"/>
          <p:nvPr/>
        </p:nvSpPr>
        <p:spPr>
          <a:xfrm>
            <a:off x="9982787" y="5916227"/>
            <a:ext cx="168275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別</a:t>
            </a:r>
            <a:endParaRPr sz="11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grpSp>
        <p:nvGrpSpPr>
          <p:cNvPr id="21" name="object 4">
            <a:extLst>
              <a:ext uri="{FF2B5EF4-FFF2-40B4-BE49-F238E27FC236}">
                <a16:creationId xmlns:a16="http://schemas.microsoft.com/office/drawing/2014/main" id="{BFCC03FE-A64E-4CE5-D577-735F7CD6C5EB}"/>
              </a:ext>
            </a:extLst>
          </p:cNvPr>
          <p:cNvGrpSpPr/>
          <p:nvPr/>
        </p:nvGrpSpPr>
        <p:grpSpPr>
          <a:xfrm>
            <a:off x="7319561" y="6148571"/>
            <a:ext cx="2835445" cy="0"/>
            <a:chOff x="5804454" y="5259561"/>
            <a:chExt cx="2835445" cy="0"/>
          </a:xfrm>
        </p:grpSpPr>
        <p:sp>
          <p:nvSpPr>
            <p:cNvPr id="19" name="object 5">
              <a:extLst>
                <a:ext uri="{FF2B5EF4-FFF2-40B4-BE49-F238E27FC236}">
                  <a16:creationId xmlns:a16="http://schemas.microsoft.com/office/drawing/2014/main" id="{3D83F60D-0D6E-38A6-5AB6-D979757D09F2}"/>
                </a:ext>
              </a:extLst>
            </p:cNvPr>
            <p:cNvSpPr/>
            <p:nvPr/>
          </p:nvSpPr>
          <p:spPr>
            <a:xfrm>
              <a:off x="5804454" y="5259561"/>
              <a:ext cx="1053465" cy="0"/>
            </a:xfrm>
            <a:custGeom>
              <a:avLst/>
              <a:gdLst/>
              <a:ahLst/>
              <a:cxnLst/>
              <a:rect l="l" t="t" r="r" b="b"/>
              <a:pathLst>
                <a:path w="1053465">
                  <a:moveTo>
                    <a:pt x="0" y="0"/>
                  </a:moveTo>
                  <a:lnTo>
                    <a:pt x="1052995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20" name="object 6">
              <a:extLst>
                <a:ext uri="{FF2B5EF4-FFF2-40B4-BE49-F238E27FC236}">
                  <a16:creationId xmlns:a16="http://schemas.microsoft.com/office/drawing/2014/main" id="{85CCBF44-0BF7-17A5-79C5-49F802A3598F}"/>
                </a:ext>
              </a:extLst>
            </p:cNvPr>
            <p:cNvSpPr/>
            <p:nvPr/>
          </p:nvSpPr>
          <p:spPr>
            <a:xfrm>
              <a:off x="6857454" y="5259561"/>
              <a:ext cx="1782445" cy="0"/>
            </a:xfrm>
            <a:custGeom>
              <a:avLst/>
              <a:gdLst/>
              <a:ahLst/>
              <a:cxnLst/>
              <a:rect l="l" t="t" r="r" b="b"/>
              <a:pathLst>
                <a:path w="1782445">
                  <a:moveTo>
                    <a:pt x="0" y="0"/>
                  </a:moveTo>
                  <a:lnTo>
                    <a:pt x="1782000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23" name="object 13">
            <a:extLst>
              <a:ext uri="{FF2B5EF4-FFF2-40B4-BE49-F238E27FC236}">
                <a16:creationId xmlns:a16="http://schemas.microsoft.com/office/drawing/2014/main" id="{549B7722-8F42-9FF8-304A-B95A201070BA}"/>
              </a:ext>
            </a:extLst>
          </p:cNvPr>
          <p:cNvSpPr txBox="1"/>
          <p:nvPr/>
        </p:nvSpPr>
        <p:spPr>
          <a:xfrm>
            <a:off x="8709024" y="5578986"/>
            <a:ext cx="1202690" cy="65915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3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￥</a:t>
            </a:r>
            <a:r>
              <a:rPr lang="en-US" sz="4200" b="1" spc="-3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498</a:t>
            </a:r>
            <a:endParaRPr sz="42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25" name="TextBox 18">
            <a:extLst>
              <a:ext uri="{FF2B5EF4-FFF2-40B4-BE49-F238E27FC236}">
                <a16:creationId xmlns:a16="http://schemas.microsoft.com/office/drawing/2014/main" id="{35999D9F-CBEF-AA98-BF67-65E2EBE40270}"/>
              </a:ext>
            </a:extLst>
          </p:cNvPr>
          <p:cNvSpPr txBox="1"/>
          <p:nvPr/>
        </p:nvSpPr>
        <p:spPr>
          <a:xfrm>
            <a:off x="7236111" y="5362515"/>
            <a:ext cx="2743199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2000" b="1" dirty="0">
                <a:latin typeface="游ゴシック"/>
                <a:ea typeface="游ゴシック"/>
              </a:rPr>
              <a:t>61396</a:t>
            </a:r>
            <a:endParaRPr lang="en-US" sz="20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31</Words>
  <Application>Microsoft Office PowerPoint</Application>
  <PresentationFormat>ユーザー設定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游明朝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福袋2027_P11-20.indd</dc:title>
  <cp:lastModifiedBy>恵美子 川上</cp:lastModifiedBy>
  <cp:revision>218</cp:revision>
  <dcterms:created xsi:type="dcterms:W3CDTF">2026-09-28T04:20:23Z</dcterms:created>
  <dcterms:modified xsi:type="dcterms:W3CDTF">2026-09-29T04:47:59Z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2026-09-28T00:00:00Z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2026-09-28T00:00:00Z</vt:filetime>
  </property>
  <property fmtid="{D5CDD505-2E9C-101B-9397-08002B2CF9AE}" pid="6" name="Producer">
    <vt:lpwstr>Adobe PDF Library 17.0</vt:lpwstr>
  </property>
</Properties>
</file>