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42" dt="2026-09-28T08:27:34.42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652" y="-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2B08BAAD-281D-5FFF-E540-341EC694E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8537165" y="2548167"/>
            <a:ext cx="1175385" cy="28943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1040"/>
              </a:lnSpc>
              <a:spcBef>
                <a:spcPts val="240"/>
              </a:spcBef>
            </a:pPr>
            <a:r>
              <a:rPr sz="950" b="1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福箱 もらってうれしい</a:t>
            </a:r>
            <a:r>
              <a:rPr sz="9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日用品5</a:t>
            </a:r>
            <a:r>
              <a:rPr sz="950" b="1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37660" y="3266919"/>
            <a:ext cx="388620" cy="2504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999"/>
              </a:lnSpc>
              <a:spcBef>
                <a:spcPts val="95"/>
              </a:spcBef>
            </a:pPr>
            <a:r>
              <a:rPr sz="70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受注単位個装形態</a:t>
            </a:r>
            <a:endParaRPr sz="70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96315" y="3266919"/>
            <a:ext cx="1219835" cy="25455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sz="700" spc="-12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（195×160×70mm）</a:t>
            </a:r>
            <a:endParaRPr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41004" y="3552977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25000" y="3552977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月2</a:t>
            </a:r>
            <a:r>
              <a:rPr sz="600" spc="-25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600" spc="-1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60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600" spc="-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75095" y="5923167"/>
            <a:ext cx="105791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1" spc="-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福箱 ほんの気持ち</a:t>
            </a:r>
            <a:endParaRPr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74600" y="6055288"/>
            <a:ext cx="931544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日用品4</a:t>
            </a:r>
            <a:r>
              <a:rPr sz="950" b="1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75095" y="6641920"/>
            <a:ext cx="1678939" cy="25455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sz="700" spc="-12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（195×160×70mm）</a:t>
            </a:r>
            <a:endParaRPr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78432" y="6927977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62429" y="6927977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月2</a:t>
            </a:r>
            <a:r>
              <a:rPr sz="600" spc="-25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600" spc="-1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60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600" spc="-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87095" y="5932396"/>
            <a:ext cx="79946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福箱 心ばかり</a:t>
            </a:r>
            <a:endParaRPr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86599" y="6064517"/>
            <a:ext cx="931544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日用品4</a:t>
            </a:r>
            <a:r>
              <a:rPr sz="950" b="1" spc="-9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87095" y="6651149"/>
            <a:ext cx="1678939" cy="25455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sz="700" spc="-12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6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00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7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（195×160×70mm）</a:t>
            </a:r>
            <a:endParaRPr sz="7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90431" y="6937209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74440" y="6937209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600" spc="-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6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月2</a:t>
            </a:r>
            <a:r>
              <a:rPr sz="600" spc="-25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600" spc="-1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60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600" spc="-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6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19530" y="6418651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8</a:t>
            </a:r>
            <a:endParaRPr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8E76E28D-6384-95D8-6DAF-0D97F8E2745B}"/>
              </a:ext>
            </a:extLst>
          </p:cNvPr>
          <p:cNvSpPr txBox="1"/>
          <p:nvPr/>
        </p:nvSpPr>
        <p:spPr>
          <a:xfrm>
            <a:off x="3436878" y="6044300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6" name="object 4">
            <a:extLst>
              <a:ext uri="{FF2B5EF4-FFF2-40B4-BE49-F238E27FC236}">
                <a16:creationId xmlns:a16="http://schemas.microsoft.com/office/drawing/2014/main" id="{924C1E1A-E0AE-CB4D-56EA-7C84D22350CC}"/>
              </a:ext>
            </a:extLst>
          </p:cNvPr>
          <p:cNvSpPr txBox="1"/>
          <p:nvPr/>
        </p:nvSpPr>
        <p:spPr>
          <a:xfrm>
            <a:off x="3461111" y="6453335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8" name="object 5">
            <a:extLst>
              <a:ext uri="{FF2B5EF4-FFF2-40B4-BE49-F238E27FC236}">
                <a16:creationId xmlns:a16="http://schemas.microsoft.com/office/drawing/2014/main" id="{D886F7A6-1F3F-5673-B879-53C84CDCA4BF}"/>
              </a:ext>
            </a:extLst>
          </p:cNvPr>
          <p:cNvSpPr txBox="1"/>
          <p:nvPr/>
        </p:nvSpPr>
        <p:spPr>
          <a:xfrm>
            <a:off x="5208782" y="6417436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5585FEBB-3497-246D-E659-27E7DE18DD69}"/>
              </a:ext>
            </a:extLst>
          </p:cNvPr>
          <p:cNvSpPr txBox="1"/>
          <p:nvPr/>
        </p:nvSpPr>
        <p:spPr>
          <a:xfrm>
            <a:off x="3430466" y="6381847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F250443A-AA28-D213-17BF-27BDA8A1CA64}"/>
              </a:ext>
            </a:extLst>
          </p:cNvPr>
          <p:cNvSpPr txBox="1"/>
          <p:nvPr/>
        </p:nvSpPr>
        <p:spPr>
          <a:xfrm>
            <a:off x="4569806" y="6292379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298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44" name="TextBox 27">
            <a:extLst>
              <a:ext uri="{FF2B5EF4-FFF2-40B4-BE49-F238E27FC236}">
                <a16:creationId xmlns:a16="http://schemas.microsoft.com/office/drawing/2014/main" id="{B7098939-3592-74E8-2576-18697817A5ED}"/>
              </a:ext>
            </a:extLst>
          </p:cNvPr>
          <p:cNvSpPr txBox="1"/>
          <p:nvPr/>
        </p:nvSpPr>
        <p:spPr>
          <a:xfrm>
            <a:off x="3398345" y="6199672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61394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6" name="object 10">
            <a:extLst>
              <a:ext uri="{FF2B5EF4-FFF2-40B4-BE49-F238E27FC236}">
                <a16:creationId xmlns:a16="http://schemas.microsoft.com/office/drawing/2014/main" id="{566222D9-EC5B-A606-A80F-528240A27189}"/>
              </a:ext>
            </a:extLst>
          </p:cNvPr>
          <p:cNvSpPr txBox="1"/>
          <p:nvPr/>
        </p:nvSpPr>
        <p:spPr>
          <a:xfrm>
            <a:off x="4372488" y="6434504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48" name="object 3">
            <a:extLst>
              <a:ext uri="{FF2B5EF4-FFF2-40B4-BE49-F238E27FC236}">
                <a16:creationId xmlns:a16="http://schemas.microsoft.com/office/drawing/2014/main" id="{ADBE2F71-1B91-30D1-69CB-0846CD99B8CA}"/>
              </a:ext>
            </a:extLst>
          </p:cNvPr>
          <p:cNvSpPr txBox="1"/>
          <p:nvPr/>
        </p:nvSpPr>
        <p:spPr>
          <a:xfrm>
            <a:off x="8508104" y="2651034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0" name="object 4">
            <a:extLst>
              <a:ext uri="{FF2B5EF4-FFF2-40B4-BE49-F238E27FC236}">
                <a16:creationId xmlns:a16="http://schemas.microsoft.com/office/drawing/2014/main" id="{4B34E363-E9D2-CA7E-A63A-1E4219DF4CC5}"/>
              </a:ext>
            </a:extLst>
          </p:cNvPr>
          <p:cNvSpPr txBox="1"/>
          <p:nvPr/>
        </p:nvSpPr>
        <p:spPr>
          <a:xfrm>
            <a:off x="8532337" y="3060069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2" name="object 5">
            <a:extLst>
              <a:ext uri="{FF2B5EF4-FFF2-40B4-BE49-F238E27FC236}">
                <a16:creationId xmlns:a16="http://schemas.microsoft.com/office/drawing/2014/main" id="{E00E03D2-45A7-B44D-F44B-7EC393C8E70B}"/>
              </a:ext>
            </a:extLst>
          </p:cNvPr>
          <p:cNvSpPr txBox="1"/>
          <p:nvPr/>
        </p:nvSpPr>
        <p:spPr>
          <a:xfrm>
            <a:off x="10280008" y="3024170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4" name="object 6">
            <a:extLst>
              <a:ext uri="{FF2B5EF4-FFF2-40B4-BE49-F238E27FC236}">
                <a16:creationId xmlns:a16="http://schemas.microsoft.com/office/drawing/2014/main" id="{32B932DA-11EB-8016-3949-72DF5A63D685}"/>
              </a:ext>
            </a:extLst>
          </p:cNvPr>
          <p:cNvSpPr txBox="1"/>
          <p:nvPr/>
        </p:nvSpPr>
        <p:spPr>
          <a:xfrm>
            <a:off x="8501692" y="2988581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56" name="object 7">
            <a:extLst>
              <a:ext uri="{FF2B5EF4-FFF2-40B4-BE49-F238E27FC236}">
                <a16:creationId xmlns:a16="http://schemas.microsoft.com/office/drawing/2014/main" id="{3F35D730-A3F7-26E6-A5B3-F83679310F89}"/>
              </a:ext>
            </a:extLst>
          </p:cNvPr>
          <p:cNvSpPr txBox="1"/>
          <p:nvPr/>
        </p:nvSpPr>
        <p:spPr>
          <a:xfrm>
            <a:off x="9641032" y="2899113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398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58" name="TextBox 27">
            <a:extLst>
              <a:ext uri="{FF2B5EF4-FFF2-40B4-BE49-F238E27FC236}">
                <a16:creationId xmlns:a16="http://schemas.microsoft.com/office/drawing/2014/main" id="{5448D280-B185-B070-0DA3-D14EC5B0603E}"/>
              </a:ext>
            </a:extLst>
          </p:cNvPr>
          <p:cNvSpPr txBox="1"/>
          <p:nvPr/>
        </p:nvSpPr>
        <p:spPr>
          <a:xfrm>
            <a:off x="8469571" y="2806950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61395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0" name="object 10">
            <a:extLst>
              <a:ext uri="{FF2B5EF4-FFF2-40B4-BE49-F238E27FC236}">
                <a16:creationId xmlns:a16="http://schemas.microsoft.com/office/drawing/2014/main" id="{0FAA76DD-C140-0D2F-B719-E4F97CFC8CE7}"/>
              </a:ext>
            </a:extLst>
          </p:cNvPr>
          <p:cNvSpPr txBox="1"/>
          <p:nvPr/>
        </p:nvSpPr>
        <p:spPr>
          <a:xfrm>
            <a:off x="9443714" y="3041238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83E08C74-778B-37BE-9291-F9B6E3003ED0}"/>
              </a:ext>
            </a:extLst>
          </p:cNvPr>
          <p:cNvSpPr txBox="1"/>
          <p:nvPr/>
        </p:nvSpPr>
        <p:spPr>
          <a:xfrm>
            <a:off x="8257672" y="6006737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4" name="object 4">
            <a:extLst>
              <a:ext uri="{FF2B5EF4-FFF2-40B4-BE49-F238E27FC236}">
                <a16:creationId xmlns:a16="http://schemas.microsoft.com/office/drawing/2014/main" id="{97ED8348-1961-65F5-E3DF-318CB37C2737}"/>
              </a:ext>
            </a:extLst>
          </p:cNvPr>
          <p:cNvSpPr txBox="1"/>
          <p:nvPr/>
        </p:nvSpPr>
        <p:spPr>
          <a:xfrm>
            <a:off x="8281905" y="6415772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6" name="object 5">
            <a:extLst>
              <a:ext uri="{FF2B5EF4-FFF2-40B4-BE49-F238E27FC236}">
                <a16:creationId xmlns:a16="http://schemas.microsoft.com/office/drawing/2014/main" id="{A836DC01-4B39-6B53-222E-D5D3DC4BB75F}"/>
              </a:ext>
            </a:extLst>
          </p:cNvPr>
          <p:cNvSpPr txBox="1"/>
          <p:nvPr/>
        </p:nvSpPr>
        <p:spPr>
          <a:xfrm>
            <a:off x="10029576" y="6379873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8" name="object 6">
            <a:extLst>
              <a:ext uri="{FF2B5EF4-FFF2-40B4-BE49-F238E27FC236}">
                <a16:creationId xmlns:a16="http://schemas.microsoft.com/office/drawing/2014/main" id="{9DD118C5-A6F5-4BEE-B468-6BFEC5ADAB02}"/>
              </a:ext>
            </a:extLst>
          </p:cNvPr>
          <p:cNvSpPr txBox="1"/>
          <p:nvPr/>
        </p:nvSpPr>
        <p:spPr>
          <a:xfrm>
            <a:off x="8251260" y="6344284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0" name="object 7">
            <a:extLst>
              <a:ext uri="{FF2B5EF4-FFF2-40B4-BE49-F238E27FC236}">
                <a16:creationId xmlns:a16="http://schemas.microsoft.com/office/drawing/2014/main" id="{23774DD8-4C61-28C3-D337-A31541B2FCA8}"/>
              </a:ext>
            </a:extLst>
          </p:cNvPr>
          <p:cNvSpPr txBox="1"/>
          <p:nvPr/>
        </p:nvSpPr>
        <p:spPr>
          <a:xfrm>
            <a:off x="9390600" y="6254816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198</a:t>
            </a:r>
            <a:endParaRPr sz="2800" b="1" spc="-25" dirty="0">
              <a:solidFill>
                <a:srgbClr val="D2232A"/>
              </a:solidFill>
              <a:latin typeface="游明朝"/>
              <a:ea typeface="游明朝"/>
              <a:cs typeface="YuMincho Extrabold"/>
            </a:endParaRPr>
          </a:p>
        </p:txBody>
      </p:sp>
      <p:sp>
        <p:nvSpPr>
          <p:cNvPr id="72" name="TextBox 27">
            <a:extLst>
              <a:ext uri="{FF2B5EF4-FFF2-40B4-BE49-F238E27FC236}">
                <a16:creationId xmlns:a16="http://schemas.microsoft.com/office/drawing/2014/main" id="{CB801090-D7D0-0608-21E1-271AAB00278C}"/>
              </a:ext>
            </a:extLst>
          </p:cNvPr>
          <p:cNvSpPr txBox="1"/>
          <p:nvPr/>
        </p:nvSpPr>
        <p:spPr>
          <a:xfrm>
            <a:off x="8219139" y="6164108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61393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4" name="object 10">
            <a:extLst>
              <a:ext uri="{FF2B5EF4-FFF2-40B4-BE49-F238E27FC236}">
                <a16:creationId xmlns:a16="http://schemas.microsoft.com/office/drawing/2014/main" id="{5C7159FA-1F8B-C4F6-8D6B-E5D5770956B3}"/>
              </a:ext>
            </a:extLst>
          </p:cNvPr>
          <p:cNvSpPr txBox="1"/>
          <p:nvPr/>
        </p:nvSpPr>
        <p:spPr>
          <a:xfrm>
            <a:off x="9193282" y="6396941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96</Words>
  <Application>Microsoft Office PowerPoint</Application>
  <PresentationFormat>ユーザー設定</PresentationFormat>
  <Paragraphs>43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220</cp:revision>
  <dcterms:created xsi:type="dcterms:W3CDTF">2026-09-28T04:20:23Z</dcterms:created>
  <dcterms:modified xsi:type="dcterms:W3CDTF">2026-09-29T04:49:54Z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