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63" r:id="rId2"/>
  </p:sldIdLst>
  <p:sldSz cx="10693400" cy="7562850"/>
  <p:notesSz cx="10693400" cy="756285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CF1EDC-300F-3D02-3305-38050231675F}" v="836" dt="2026-09-28T07:01:29.517"/>
    <p1510:client id="{77E7D351-DD26-3E6F-6392-0F64E69D99A4}" v="45" dt="2026-09-28T08:27:50.69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308" y="5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62AECC-8771-4CA2-8D38-C757CC0B447B}" type="datetimeFigureOut">
              <a:rPr kumimoji="1" lang="ja-JP" altLang="en-US" smtClean="0"/>
              <a:t>2026/9/29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7F050D-82D4-4272-9575-68B10B4F72D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193773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7F050D-82D4-4272-9575-68B10B4F72D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8057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670" y="302514"/>
            <a:ext cx="9624060" cy="121005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9/29/2026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図 12">
            <a:extLst>
              <a:ext uri="{FF2B5EF4-FFF2-40B4-BE49-F238E27FC236}">
                <a16:creationId xmlns:a16="http://schemas.microsoft.com/office/drawing/2014/main" id="{3218B0C9-355E-BF62-289B-47398CE57B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" y="1897"/>
            <a:ext cx="10692406" cy="7559055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7597340" y="4853635"/>
            <a:ext cx="1506855" cy="451790"/>
          </a:xfrm>
          <a:prstGeom prst="rect">
            <a:avLst/>
          </a:prstGeom>
        </p:spPr>
        <p:txBody>
          <a:bodyPr vert="horz" wrap="square" lIns="0" tIns="40005" rIns="0" bIns="0" rtlCol="0" anchor="t">
            <a:spAutoFit/>
          </a:bodyPr>
          <a:lstStyle/>
          <a:p>
            <a:pPr marL="12700" marR="5080">
              <a:lnSpc>
                <a:spcPts val="1560"/>
              </a:lnSpc>
              <a:spcBef>
                <a:spcPts val="315"/>
              </a:spcBef>
            </a:pPr>
            <a:r>
              <a:rPr sz="1450" b="1" spc="-2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金ぴかおやつ福袋</a:t>
            </a:r>
            <a:r>
              <a:rPr sz="1450" b="1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 </a:t>
            </a:r>
            <a:r>
              <a:rPr sz="1450" b="1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8</a:t>
            </a:r>
            <a:r>
              <a:rPr sz="1450" b="1" spc="-229" dirty="0">
                <a:solidFill>
                  <a:srgbClr val="231F20"/>
                </a:solidFill>
                <a:latin typeface="游ゴシック"/>
                <a:ea typeface="游ゴシック"/>
                <a:cs typeface="A-OTF UD Shin Go Pro B"/>
              </a:rPr>
              <a:t>点セット</a:t>
            </a:r>
            <a:endParaRPr sz="1450" dirty="0">
              <a:latin typeface="游ゴシック"/>
              <a:ea typeface="游ゴシック"/>
              <a:cs typeface="A-OTF UD Shin Go Pro B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597340" y="6021947"/>
            <a:ext cx="2451100" cy="56769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54"/>
              </a:spcBef>
              <a:tabLst>
                <a:tab pos="700405" algn="l"/>
              </a:tabLst>
            </a:pPr>
            <a:r>
              <a:rPr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受注単</a:t>
            </a:r>
            <a:r>
              <a:rPr sz="105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位</a:t>
            </a:r>
            <a:r>
              <a:rPr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	</a:t>
            </a:r>
            <a:r>
              <a:rPr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50</a:t>
            </a:r>
            <a:r>
              <a:rPr sz="1050" spc="-14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セ</a:t>
            </a:r>
            <a:r>
              <a:rPr sz="1050" spc="-28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ッ</a:t>
            </a:r>
            <a:r>
              <a:rPr sz="1050" spc="-33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ト</a:t>
            </a:r>
            <a:endParaRPr sz="1050">
              <a:latin typeface="游ゴシック"/>
              <a:ea typeface="游ゴシック"/>
              <a:cs typeface="A-OTF UD Shin Go Pro R"/>
            </a:endParaRPr>
          </a:p>
          <a:p>
            <a:pPr marL="12700">
              <a:lnSpc>
                <a:spcPct val="100000"/>
              </a:lnSpc>
              <a:spcBef>
                <a:spcPts val="165"/>
              </a:spcBef>
              <a:tabLst>
                <a:tab pos="700405" algn="l"/>
              </a:tabLst>
            </a:pPr>
            <a:r>
              <a:rPr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個装形</a:t>
            </a:r>
            <a:r>
              <a:rPr sz="105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態</a:t>
            </a:r>
            <a:r>
              <a:rPr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	</a:t>
            </a:r>
            <a:r>
              <a:rPr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包装袋</a:t>
            </a:r>
            <a:r>
              <a:rPr sz="1050" spc="-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(360×240×50mm)</a:t>
            </a:r>
            <a:endParaRPr sz="1050">
              <a:latin typeface="游ゴシック"/>
              <a:ea typeface="游ゴシック"/>
              <a:cs typeface="A-OTF UD Shin Go Pro R"/>
            </a:endParaRPr>
          </a:p>
          <a:p>
            <a:pPr marL="273685">
              <a:lnSpc>
                <a:spcPct val="100000"/>
              </a:lnSpc>
              <a:spcBef>
                <a:spcPts val="165"/>
              </a:spcBef>
              <a:tabLst>
                <a:tab pos="700405" algn="l"/>
              </a:tabLst>
            </a:pPr>
            <a:r>
              <a:rPr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備</a:t>
            </a:r>
            <a:r>
              <a:rPr sz="105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考</a:t>
            </a:r>
            <a:r>
              <a:rPr sz="1050" dirty="0">
                <a:solidFill>
                  <a:srgbClr val="231F20"/>
                </a:solidFill>
                <a:latin typeface="游ゴシック"/>
                <a:ea typeface="游ゴシック"/>
                <a:cs typeface="A-OTF UD Shin Go Pro M"/>
              </a:rPr>
              <a:t>	</a:t>
            </a:r>
            <a:r>
              <a:rPr sz="1050" spc="-9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賞味期間／出</a:t>
            </a:r>
            <a:r>
              <a:rPr sz="1050" spc="-10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荷</a:t>
            </a:r>
            <a:r>
              <a:rPr sz="1050" spc="-14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日</a:t>
            </a:r>
            <a:r>
              <a:rPr sz="1050" spc="-21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よ</a:t>
            </a:r>
            <a:r>
              <a:rPr sz="1050" spc="-18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り</a:t>
            </a:r>
            <a:r>
              <a:rPr sz="1050" spc="-6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60</a:t>
            </a:r>
            <a:r>
              <a:rPr sz="1050" spc="-105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日</a:t>
            </a:r>
            <a:r>
              <a:rPr sz="1050" spc="-9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以</a:t>
            </a:r>
            <a:r>
              <a:rPr sz="1050" spc="-5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上</a:t>
            </a:r>
            <a:endParaRPr sz="105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597340" y="6810199"/>
            <a:ext cx="2326005" cy="17697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050" spc="-80" dirty="0">
                <a:solidFill>
                  <a:srgbClr val="231F20"/>
                </a:solidFill>
                <a:latin typeface="游ゴシック"/>
                <a:ea typeface="游ゴシック"/>
                <a:cs typeface="A-OTF UD Shin Go Pro R"/>
              </a:rPr>
              <a:t>食品：出荷可能日を必ずご確認ください</a:t>
            </a:r>
            <a:endParaRPr sz="1050">
              <a:latin typeface="游ゴシック"/>
              <a:ea typeface="游ゴシック"/>
              <a:cs typeface="A-OTF UD Shin Go Pro R"/>
            </a:endParaRPr>
          </a:p>
        </p:txBody>
      </p: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609495" y="4553835"/>
            <a:ext cx="526503" cy="280784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609496" y="6620065"/>
            <a:ext cx="1008380" cy="157735"/>
          </a:xfrm>
          <a:prstGeom prst="rect">
            <a:avLst/>
          </a:prstGeom>
          <a:solidFill>
            <a:srgbClr val="CB242B"/>
          </a:solidFill>
        </p:spPr>
        <p:txBody>
          <a:bodyPr vert="horz" wrap="square" lIns="0" tIns="19050" rIns="0" bIns="0" rtlCol="0">
            <a:spAutoFit/>
          </a:bodyPr>
          <a:lstStyle/>
          <a:p>
            <a:pPr marL="28575">
              <a:lnSpc>
                <a:spcPct val="100000"/>
              </a:lnSpc>
              <a:spcBef>
                <a:spcPts val="150"/>
              </a:spcBef>
            </a:pPr>
            <a:r>
              <a:rPr sz="900" spc="-4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カートン割れ不可</a:t>
            </a:r>
            <a:endParaRPr sz="90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8644083" y="6620066"/>
            <a:ext cx="1332230" cy="157530"/>
          </a:xfrm>
          <a:custGeom>
            <a:avLst/>
            <a:gdLst/>
            <a:ahLst/>
            <a:cxnLst/>
            <a:rect l="l" t="t" r="r" b="b"/>
            <a:pathLst>
              <a:path w="1332229" h="178434">
                <a:moveTo>
                  <a:pt x="1332001" y="0"/>
                </a:moveTo>
                <a:lnTo>
                  <a:pt x="0" y="0"/>
                </a:lnTo>
                <a:lnTo>
                  <a:pt x="0" y="178193"/>
                </a:lnTo>
                <a:lnTo>
                  <a:pt x="1332001" y="178193"/>
                </a:lnTo>
                <a:lnTo>
                  <a:pt x="1332001" y="0"/>
                </a:lnTo>
                <a:close/>
              </a:path>
            </a:pathLst>
          </a:custGeom>
          <a:solidFill>
            <a:srgbClr val="008CB6"/>
          </a:solidFill>
        </p:spPr>
        <p:txBody>
          <a:bodyPr wrap="square" lIns="0" tIns="0" rIns="0" bIns="0" rtlCol="0"/>
          <a:lstStyle/>
          <a:p>
            <a:endParaRPr>
              <a:latin typeface="游ゴシック"/>
              <a:ea typeface="游ゴシック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656167" y="6623708"/>
            <a:ext cx="1360170" cy="15388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900" spc="-7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出荷開始日：</a:t>
            </a:r>
            <a:r>
              <a:rPr sz="900" spc="-95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11</a:t>
            </a:r>
            <a:r>
              <a:rPr sz="90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月2</a:t>
            </a:r>
            <a:r>
              <a:rPr sz="900" spc="-38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日</a:t>
            </a:r>
            <a:r>
              <a:rPr sz="900" spc="-16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（</a:t>
            </a:r>
            <a:r>
              <a:rPr sz="900" spc="-17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月</a:t>
            </a:r>
            <a:r>
              <a:rPr sz="900" spc="-50" dirty="0">
                <a:solidFill>
                  <a:srgbClr val="FFFFFF"/>
                </a:solidFill>
                <a:latin typeface="游ゴシック"/>
                <a:ea typeface="游ゴシック"/>
                <a:cs typeface="A-OTF UD Shin Go Pro R"/>
              </a:rPr>
              <a:t>）</a:t>
            </a:r>
            <a:endParaRPr sz="900" dirty="0">
              <a:latin typeface="游ゴシック"/>
              <a:ea typeface="游ゴシック"/>
              <a:cs typeface="A-OTF UD Shin Go Pro R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220477" y="6414931"/>
            <a:ext cx="243840" cy="2128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ja-JP" sz="1300" dirty="0">
                <a:latin typeface="游ゴシック"/>
                <a:ea typeface="游ゴシック"/>
                <a:cs typeface="A-OTF UD Shin Go Pro M"/>
              </a:rPr>
              <a:t>20</a:t>
            </a:r>
            <a:endParaRPr sz="1300" dirty="0">
              <a:latin typeface="游ゴシック"/>
              <a:ea typeface="游ゴシック"/>
              <a:cs typeface="A-OTF UD Shin Go Pro M"/>
            </a:endParaRPr>
          </a:p>
        </p:txBody>
      </p:sp>
      <p:sp>
        <p:nvSpPr>
          <p:cNvPr id="27" name="object 3">
            <a:extLst>
              <a:ext uri="{FF2B5EF4-FFF2-40B4-BE49-F238E27FC236}">
                <a16:creationId xmlns:a16="http://schemas.microsoft.com/office/drawing/2014/main" id="{EBD09DB5-1892-B2F6-7575-CB6EB046366F}"/>
              </a:ext>
            </a:extLst>
          </p:cNvPr>
          <p:cNvSpPr txBox="1"/>
          <p:nvPr/>
        </p:nvSpPr>
        <p:spPr>
          <a:xfrm>
            <a:off x="7588092" y="5243584"/>
            <a:ext cx="1073150" cy="766877"/>
          </a:xfrm>
          <a:prstGeom prst="rect">
            <a:avLst/>
          </a:prstGeom>
        </p:spPr>
        <p:txBody>
          <a:bodyPr vert="horz" wrap="square" lIns="0" tIns="147320" rIns="0" bIns="0" rtlCol="0" anchor="t">
            <a:spAutoFit/>
          </a:bodyPr>
          <a:lstStyle>
            <a:defPPr>
              <a:defRPr kern="0"/>
            </a:defPPr>
          </a:lstStyle>
          <a:p>
            <a:pPr marL="22860">
              <a:lnSpc>
                <a:spcPct val="100000"/>
              </a:lnSpc>
              <a:spcBef>
                <a:spcPts val="1160"/>
              </a:spcBef>
              <a:tabLst>
                <a:tab pos="1059815" algn="l"/>
              </a:tabLst>
            </a:pPr>
            <a:r>
              <a:rPr sz="1550" b="1" u="sng" dirty="0">
                <a:solidFill>
                  <a:srgbClr val="231F20"/>
                </a:solidFill>
                <a:uFill>
                  <a:solidFill>
                    <a:srgbClr val="231F20"/>
                  </a:solidFill>
                </a:u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	</a:t>
            </a:r>
            <a:endParaRPr lang="en-US" sz="155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  <a:p>
            <a:pPr marL="12700">
              <a:lnSpc>
                <a:spcPct val="100000"/>
              </a:lnSpc>
              <a:spcBef>
                <a:spcPts val="1065"/>
              </a:spcBef>
            </a:pPr>
            <a:r>
              <a:rPr sz="1550" b="1" spc="-125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ご提供価格</a:t>
            </a:r>
            <a:endParaRPr sz="155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29" name="object 7">
            <a:extLst>
              <a:ext uri="{FF2B5EF4-FFF2-40B4-BE49-F238E27FC236}">
                <a16:creationId xmlns:a16="http://schemas.microsoft.com/office/drawing/2014/main" id="{A2E8596C-F897-4907-071D-B0852FA9D11C}"/>
              </a:ext>
            </a:extLst>
          </p:cNvPr>
          <p:cNvSpPr txBox="1"/>
          <p:nvPr/>
        </p:nvSpPr>
        <p:spPr>
          <a:xfrm>
            <a:off x="10258260" y="5660661"/>
            <a:ext cx="168275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税</a:t>
            </a:r>
            <a:endParaRPr sz="110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sp>
        <p:nvSpPr>
          <p:cNvPr id="31" name="object 8">
            <a:extLst>
              <a:ext uri="{FF2B5EF4-FFF2-40B4-BE49-F238E27FC236}">
                <a16:creationId xmlns:a16="http://schemas.microsoft.com/office/drawing/2014/main" id="{2D2F6D0A-33AC-4BA6-4915-C353FDBDA638}"/>
              </a:ext>
            </a:extLst>
          </p:cNvPr>
          <p:cNvSpPr txBox="1"/>
          <p:nvPr/>
        </p:nvSpPr>
        <p:spPr>
          <a:xfrm>
            <a:off x="10258260" y="5803536"/>
            <a:ext cx="168275" cy="185307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b="1" spc="-50" dirty="0">
                <a:solidFill>
                  <a:srgbClr val="D2232A"/>
                </a:solidFill>
                <a:latin typeface="游ゴシック" panose="020B0400000000000000" pitchFamily="50" charset="-128"/>
                <a:ea typeface="游ゴシック" panose="020B0400000000000000" pitchFamily="50" charset="-128"/>
                <a:cs typeface="YuGothic Bold"/>
              </a:rPr>
              <a:t>別</a:t>
            </a:r>
            <a:endParaRPr sz="1100" dirty="0">
              <a:latin typeface="游ゴシック" panose="020B0400000000000000" pitchFamily="50" charset="-128"/>
              <a:ea typeface="游ゴシック" panose="020B0400000000000000" pitchFamily="50" charset="-128"/>
              <a:cs typeface="YuGothic Bold"/>
            </a:endParaRPr>
          </a:p>
        </p:txBody>
      </p:sp>
      <p:grpSp>
        <p:nvGrpSpPr>
          <p:cNvPr id="35" name="object 4">
            <a:extLst>
              <a:ext uri="{FF2B5EF4-FFF2-40B4-BE49-F238E27FC236}">
                <a16:creationId xmlns:a16="http://schemas.microsoft.com/office/drawing/2014/main" id="{EA90BF53-9EA5-3CE9-1A10-83F72BBB8EE1}"/>
              </a:ext>
            </a:extLst>
          </p:cNvPr>
          <p:cNvGrpSpPr/>
          <p:nvPr/>
        </p:nvGrpSpPr>
        <p:grpSpPr>
          <a:xfrm>
            <a:off x="7595035" y="6035880"/>
            <a:ext cx="2835445" cy="0"/>
            <a:chOff x="5804454" y="5259561"/>
            <a:chExt cx="2835445" cy="0"/>
          </a:xfrm>
        </p:grpSpPr>
        <p:sp>
          <p:nvSpPr>
            <p:cNvPr id="33" name="object 5">
              <a:extLst>
                <a:ext uri="{FF2B5EF4-FFF2-40B4-BE49-F238E27FC236}">
                  <a16:creationId xmlns:a16="http://schemas.microsoft.com/office/drawing/2014/main" id="{D76581D2-2C58-C7C8-07A8-54D02297720F}"/>
                </a:ext>
              </a:extLst>
            </p:cNvPr>
            <p:cNvSpPr/>
            <p:nvPr/>
          </p:nvSpPr>
          <p:spPr>
            <a:xfrm>
              <a:off x="5804454" y="5259561"/>
              <a:ext cx="1053465" cy="0"/>
            </a:xfrm>
            <a:custGeom>
              <a:avLst/>
              <a:gdLst/>
              <a:ahLst/>
              <a:cxnLst/>
              <a:rect l="l" t="t" r="r" b="b"/>
              <a:pathLst>
                <a:path w="1053465">
                  <a:moveTo>
                    <a:pt x="0" y="0"/>
                  </a:moveTo>
                  <a:lnTo>
                    <a:pt x="1052995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  <p:sp>
          <p:nvSpPr>
            <p:cNvPr id="34" name="object 6">
              <a:extLst>
                <a:ext uri="{FF2B5EF4-FFF2-40B4-BE49-F238E27FC236}">
                  <a16:creationId xmlns:a16="http://schemas.microsoft.com/office/drawing/2014/main" id="{37C1B552-9592-F5AC-7AD3-157C04CEAB03}"/>
                </a:ext>
              </a:extLst>
            </p:cNvPr>
            <p:cNvSpPr/>
            <p:nvPr/>
          </p:nvSpPr>
          <p:spPr>
            <a:xfrm>
              <a:off x="6857454" y="5259561"/>
              <a:ext cx="1782445" cy="0"/>
            </a:xfrm>
            <a:custGeom>
              <a:avLst/>
              <a:gdLst/>
              <a:ahLst/>
              <a:cxnLst/>
              <a:rect l="l" t="t" r="r" b="b"/>
              <a:pathLst>
                <a:path w="1782445">
                  <a:moveTo>
                    <a:pt x="0" y="0"/>
                  </a:moveTo>
                  <a:lnTo>
                    <a:pt x="1782000" y="0"/>
                  </a:lnTo>
                </a:path>
              </a:pathLst>
            </a:custGeom>
            <a:ln w="8572">
              <a:solidFill>
                <a:srgbClr val="231F20"/>
              </a:solidFill>
            </a:ln>
          </p:spPr>
          <p:txBody>
            <a:bodyPr wrap="square" lIns="0" tIns="0" rIns="0" bIns="0" rtlCol="0"/>
            <a:lstStyle>
              <a:defPPr>
                <a:defRPr kern="0"/>
              </a:defPPr>
            </a:lstStyle>
            <a:p>
              <a:endParaRPr>
                <a:latin typeface="游ゴシック" panose="020B0400000000000000" pitchFamily="50" charset="-128"/>
                <a:ea typeface="游ゴシック" panose="020B0400000000000000" pitchFamily="50" charset="-128"/>
              </a:endParaRPr>
            </a:p>
          </p:txBody>
        </p:sp>
      </p:grpSp>
      <p:sp>
        <p:nvSpPr>
          <p:cNvPr id="37" name="object 13">
            <a:extLst>
              <a:ext uri="{FF2B5EF4-FFF2-40B4-BE49-F238E27FC236}">
                <a16:creationId xmlns:a16="http://schemas.microsoft.com/office/drawing/2014/main" id="{5899FCD8-2A95-7C2A-CB2C-95CD1D77A69F}"/>
              </a:ext>
            </a:extLst>
          </p:cNvPr>
          <p:cNvSpPr txBox="1"/>
          <p:nvPr/>
        </p:nvSpPr>
        <p:spPr>
          <a:xfrm>
            <a:off x="8984497" y="5466295"/>
            <a:ext cx="1202690" cy="66548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>
            <a:defPPr>
              <a:defRPr kern="0"/>
            </a:def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3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￥</a:t>
            </a:r>
            <a:r>
              <a:rPr lang="en-US" sz="4200" b="1" spc="-30" dirty="0">
                <a:solidFill>
                  <a:srgbClr val="D2232A"/>
                </a:solidFill>
                <a:latin typeface="游明朝"/>
                <a:ea typeface="游明朝"/>
                <a:cs typeface="YuMincho Extrabold"/>
              </a:rPr>
              <a:t>428</a:t>
            </a:r>
            <a:endParaRPr sz="4200" dirty="0">
              <a:latin typeface="游明朝" panose="02020400000000000000" pitchFamily="18" charset="-128"/>
              <a:ea typeface="游明朝" panose="02020400000000000000" pitchFamily="18" charset="-128"/>
              <a:cs typeface="YuMincho Extrabold"/>
            </a:endParaRPr>
          </a:p>
        </p:txBody>
      </p:sp>
      <p:sp>
        <p:nvSpPr>
          <p:cNvPr id="39" name="TextBox 18">
            <a:extLst>
              <a:ext uri="{FF2B5EF4-FFF2-40B4-BE49-F238E27FC236}">
                <a16:creationId xmlns:a16="http://schemas.microsoft.com/office/drawing/2014/main" id="{F7BE938F-3BCB-4FBD-706D-420A16E2A182}"/>
              </a:ext>
            </a:extLst>
          </p:cNvPr>
          <p:cNvSpPr txBox="1"/>
          <p:nvPr/>
        </p:nvSpPr>
        <p:spPr>
          <a:xfrm>
            <a:off x="7511585" y="5296453"/>
            <a:ext cx="2743199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kern="0"/>
            </a:defPPr>
          </a:lstStyle>
          <a:p>
            <a:pPr algn="l"/>
            <a:r>
              <a:rPr lang="en-US" sz="2000" b="1" dirty="0">
                <a:latin typeface="游ゴシック"/>
                <a:ea typeface="游ゴシック"/>
              </a:rPr>
              <a:t>61400</a:t>
            </a:r>
            <a:endParaRPr lang="en-US" sz="20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</TotalTime>
  <Words>42</Words>
  <Application>Microsoft Office PowerPoint</Application>
  <PresentationFormat>ユーザー設定</PresentationFormat>
  <Paragraphs>15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游明朝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福袋2027_P11-20.indd</dc:title>
  <cp:lastModifiedBy>恵美子 川上</cp:lastModifiedBy>
  <cp:revision>222</cp:revision>
  <dcterms:created xsi:type="dcterms:W3CDTF">2026-09-28T04:20:23Z</dcterms:created>
  <dcterms:modified xsi:type="dcterms:W3CDTF">2026-09-29T04:52:44Z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2026-09-28T00:00:00Z</vt:filetime>
  </property>
  <property fmtid="{D5CDD505-2E9C-101B-9397-08002B2CF9AE}" pid="3" name="Creator">
    <vt:lpwstr>Adobe InDesign 20.5 (Macintosh)</vt:lpwstr>
  </property>
  <property fmtid="{D5CDD505-2E9C-101B-9397-08002B2CF9AE}" pid="4" name="GTS_PDFXVersion">
    <vt:lpwstr>PDF/X-4</vt:lpwstr>
  </property>
  <property fmtid="{D5CDD505-2E9C-101B-9397-08002B2CF9AE}" pid="5" name="LastSaved">
    <vt:filetime>2026-09-28T00:00:00Z</vt:filetime>
  </property>
  <property fmtid="{D5CDD505-2E9C-101B-9397-08002B2CF9AE}" pid="6" name="Producer">
    <vt:lpwstr>Adobe PDF Library 17.0</vt:lpwstr>
  </property>
</Properties>
</file>