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397" dt="2026-09-28T07:56:24.936"/>
    <p1510:client id="{4AB6E8D9-953A-3E0F-91CA-DE992C289BB6}" v="255" dt="2026-09-28T07:06:22.782"/>
    <p1510:client id="{8C436BCE-12B1-1B1D-F03B-AD261A580535}" v="1" dt="2026-09-28T08:28:34.352"/>
    <p1510:client id="{8D204DC8-ED99-FA29-E38E-87B189218448}" v="4" dt="2026-09-28T05:52:41.93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00" d="100"/>
          <a:sy n="300" d="100"/>
        </p:scale>
        <p:origin x="-13852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E5EC6945-05EE-D403-B62D-E48AD1965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" y="0"/>
            <a:ext cx="10691621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438093" y="1723937"/>
            <a:ext cx="766445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ja-JP" altLang="en-US" sz="950" b="1" spc="-1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めでたい福袋</a:t>
            </a:r>
            <a:endParaRPr lang="ja-JP" altLang="en-US"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38587" y="1856017"/>
            <a:ext cx="1176655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ja-JP" altLang="en-US" sz="950" b="1" spc="-9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人気のお菓子</a:t>
            </a:r>
            <a:r>
              <a:rPr lang="en-US" altLang="ja-JP" sz="950" b="1" spc="-5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5</a:t>
            </a:r>
            <a:r>
              <a:rPr lang="ja-JP" altLang="en-US" sz="950" b="1" spc="-15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lang="ja-JP" altLang="en-US"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38587" y="2442689"/>
            <a:ext cx="1678939" cy="38735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lang="ja-JP" altLang="en-US" sz="700" spc="6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</a:t>
            </a:r>
            <a:r>
              <a:rPr lang="en-US" altLang="ja-JP" sz="700" spc="-1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60</a:t>
            </a:r>
            <a:r>
              <a:rPr lang="ja-JP" altLang="en-US" sz="700" spc="-12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lang="ja-JP" altLang="en-US" sz="700">
              <a:latin typeface="游ゴシック"/>
              <a:ea typeface="游ゴシック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ja-JP" altLang="en-US" sz="700" spc="6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個装形態  </a:t>
            </a:r>
            <a:r>
              <a:rPr lang="ja-JP" altLang="en-US" sz="700" spc="-125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包装袋</a:t>
            </a:r>
            <a:r>
              <a:rPr lang="ja-JP" altLang="en-US" sz="700" spc="-1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en-US" altLang="ja-JP" sz="700" spc="-1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340×210×80</a:t>
            </a:r>
            <a:r>
              <a:rPr lang="en-US" sz="700" spc="-1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mm）</a:t>
            </a:r>
            <a:endParaRPr lang="en-US" sz="700">
              <a:latin typeface="游ゴシック"/>
              <a:ea typeface="游ゴシック"/>
              <a:cs typeface="A-OTF UD Shin Go Pro R"/>
            </a:endParaRPr>
          </a:p>
          <a:p>
            <a:pPr marL="186690">
              <a:lnSpc>
                <a:spcPct val="100000"/>
              </a:lnSpc>
              <a:spcBef>
                <a:spcPts val="105"/>
              </a:spcBef>
            </a:pPr>
            <a:r>
              <a:rPr lang="ja-JP" altLang="en-US" sz="700" spc="12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備考  </a:t>
            </a:r>
            <a:r>
              <a:rPr lang="ja-JP" altLang="en-US" sz="700" spc="-9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賞味期間／出荷日より</a:t>
            </a:r>
            <a:r>
              <a:rPr lang="en-US" altLang="ja-JP" sz="700" spc="-5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60</a:t>
            </a:r>
            <a:r>
              <a:rPr lang="ja-JP" altLang="en-US" sz="700" spc="-65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日以上</a:t>
            </a:r>
            <a:endParaRPr lang="ja-JP" altLang="en-US" sz="7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38587" y="2968190"/>
            <a:ext cx="155892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ja-JP" altLang="en-US" sz="700" spc="-65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食品：出荷可能日を必ずご確認ください</a:t>
            </a:r>
            <a:endParaRPr lang="ja-JP" altLang="en-US" sz="700">
              <a:latin typeface="游ゴシック"/>
              <a:ea typeface="游ゴシック"/>
              <a:cs typeface="A-OTF UD Shin Go Pro R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41924" y="1526867"/>
            <a:ext cx="351002" cy="18718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450922" y="2845676"/>
            <a:ext cx="648335" cy="105157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lang="ja-JP" altLang="en-US" sz="600" spc="-35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lang="ja-JP" altLang="en-US"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34932" y="2845676"/>
            <a:ext cx="925830" cy="105157"/>
          </a:xfrm>
          <a:prstGeom prst="rect">
            <a:avLst/>
          </a:prstGeom>
          <a:solidFill>
            <a:srgbClr val="008CB6"/>
          </a:solidFill>
        </p:spPr>
        <p:txBody>
          <a:bodyPr vert="horz" wrap="square" lIns="0" tIns="1270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100"/>
              </a:spcBef>
            </a:pPr>
            <a:r>
              <a:rPr lang="ja-JP" altLang="en-US" sz="600" spc="-5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lang="en-US" altLang="ja-JP" sz="600" spc="-6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lang="ja-JP" altLang="en-US" sz="60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en-US" altLang="ja-JP" sz="60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2</a:t>
            </a:r>
            <a:r>
              <a:rPr lang="ja-JP" altLang="en-US" sz="600" spc="-254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lang="ja-JP" altLang="en-US" sz="600" spc="-11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ja-JP" altLang="en-US" sz="600" spc="-114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ja-JP" altLang="en-US" sz="600" spc="-65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lang="ja-JP" altLang="en-US"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36493" y="1723937"/>
            <a:ext cx="766445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ja-JP" altLang="en-US" sz="950" b="1" spc="-1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めでたい福袋</a:t>
            </a:r>
            <a:endParaRPr lang="ja-JP" altLang="en-US"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36988" y="1856058"/>
            <a:ext cx="932180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ja-JP" altLang="en-US" sz="950" b="1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駄菓子</a:t>
            </a:r>
            <a:r>
              <a:rPr lang="en-US" altLang="ja-JP" sz="950" b="1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6</a:t>
            </a:r>
            <a:r>
              <a:rPr lang="ja-JP" altLang="en-US" sz="950" b="1" spc="-9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lang="ja-JP" altLang="en-US"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36988" y="2442689"/>
            <a:ext cx="1678939" cy="38735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lang="ja-JP" altLang="en-US" sz="700" spc="6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</a:t>
            </a:r>
            <a:r>
              <a:rPr lang="en-US" altLang="ja-JP" sz="700" spc="-1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80</a:t>
            </a:r>
            <a:r>
              <a:rPr lang="ja-JP" altLang="en-US" sz="700" spc="-12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lang="ja-JP" altLang="en-US" sz="700">
              <a:latin typeface="游ゴシック"/>
              <a:ea typeface="游ゴシック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ja-JP" altLang="en-US" sz="700" spc="6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個装形態  </a:t>
            </a:r>
            <a:r>
              <a:rPr lang="ja-JP" altLang="en-US" sz="700" spc="-125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包装袋</a:t>
            </a:r>
            <a:r>
              <a:rPr lang="ja-JP" altLang="en-US" sz="700" spc="-1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en-US" altLang="ja-JP" sz="700" spc="-1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340×210×80</a:t>
            </a:r>
            <a:r>
              <a:rPr lang="en-US" sz="700" spc="-1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mm）</a:t>
            </a:r>
            <a:endParaRPr lang="en-US" sz="700">
              <a:latin typeface="游ゴシック"/>
              <a:ea typeface="游ゴシック"/>
              <a:cs typeface="A-OTF UD Shin Go Pro R"/>
            </a:endParaRPr>
          </a:p>
          <a:p>
            <a:pPr marL="186690">
              <a:lnSpc>
                <a:spcPct val="100000"/>
              </a:lnSpc>
              <a:spcBef>
                <a:spcPts val="105"/>
              </a:spcBef>
            </a:pPr>
            <a:r>
              <a:rPr lang="ja-JP" altLang="en-US" sz="700" spc="12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備考  </a:t>
            </a:r>
            <a:r>
              <a:rPr lang="ja-JP" altLang="en-US" sz="700" spc="-9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賞味期間／出荷日より</a:t>
            </a:r>
            <a:r>
              <a:rPr lang="en-US" altLang="ja-JP" sz="700" spc="-5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60</a:t>
            </a:r>
            <a:r>
              <a:rPr lang="ja-JP" altLang="en-US" sz="700" spc="-65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日以上</a:t>
            </a:r>
            <a:endParaRPr lang="ja-JP" altLang="en-US" sz="7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36988" y="2968190"/>
            <a:ext cx="155892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ja-JP" altLang="en-US" sz="700" spc="-65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食品：出荷可能日を必ずご確認ください</a:t>
            </a:r>
            <a:endParaRPr lang="ja-JP" altLang="en-US" sz="700">
              <a:latin typeface="游ゴシック"/>
              <a:ea typeface="游ゴシック"/>
              <a:cs typeface="A-OTF UD Shin Go Pro R"/>
            </a:endParaRPr>
          </a:p>
        </p:txBody>
      </p: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40326" y="1526867"/>
            <a:ext cx="351002" cy="187185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8649324" y="2845676"/>
            <a:ext cx="648335" cy="105157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lang="ja-JP" altLang="en-US" sz="600" spc="-35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lang="ja-JP" altLang="en-US"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33334" y="2845676"/>
            <a:ext cx="925830" cy="105157"/>
          </a:xfrm>
          <a:prstGeom prst="rect">
            <a:avLst/>
          </a:prstGeom>
          <a:solidFill>
            <a:srgbClr val="008CB6"/>
          </a:solidFill>
        </p:spPr>
        <p:txBody>
          <a:bodyPr vert="horz" wrap="square" lIns="0" tIns="1270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100"/>
              </a:spcBef>
            </a:pPr>
            <a:r>
              <a:rPr lang="ja-JP" altLang="en-US" sz="600" spc="-5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lang="en-US" altLang="ja-JP" sz="600" spc="-6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lang="ja-JP" altLang="en-US" sz="60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en-US" altLang="ja-JP" sz="60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2</a:t>
            </a:r>
            <a:r>
              <a:rPr lang="ja-JP" altLang="en-US" sz="600" spc="-254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lang="ja-JP" altLang="en-US" sz="600" spc="-11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ja-JP" altLang="en-US" sz="600" spc="-114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ja-JP" altLang="en-US" sz="600" spc="-65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lang="ja-JP" altLang="en-US"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36493" y="5542395"/>
            <a:ext cx="1180465" cy="3060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1090"/>
              </a:lnSpc>
              <a:spcBef>
                <a:spcPts val="125"/>
              </a:spcBef>
            </a:pPr>
            <a:r>
              <a:rPr lang="ja-JP" altLang="en-US" sz="950" b="1" spc="-45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たのしく遊べる</a:t>
            </a:r>
            <a:endParaRPr lang="ja-JP" altLang="en-US" sz="950">
              <a:latin typeface="游ゴシック"/>
              <a:ea typeface="游ゴシック"/>
              <a:cs typeface="A-OTF UD Shin Go Pro B"/>
            </a:endParaRPr>
          </a:p>
          <a:p>
            <a:pPr marL="12700">
              <a:lnSpc>
                <a:spcPts val="1090"/>
              </a:lnSpc>
            </a:pPr>
            <a:r>
              <a:rPr lang="ja-JP" altLang="en-US" sz="950" b="1" spc="-2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お菓子</a:t>
            </a:r>
            <a:r>
              <a:rPr lang="en-US" sz="950" b="1" spc="-1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BOX7</a:t>
            </a:r>
            <a:r>
              <a:rPr lang="ja-JP" altLang="en-US" sz="950" b="1" spc="-11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lang="ja-JP" altLang="en-US"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636988" y="6261148"/>
            <a:ext cx="1678939" cy="38735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lang="ja-JP" altLang="en-US" sz="700" spc="6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</a:t>
            </a:r>
            <a:r>
              <a:rPr lang="en-US" altLang="ja-JP" sz="700" spc="-1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48</a:t>
            </a:r>
            <a:r>
              <a:rPr lang="ja-JP" altLang="en-US" sz="700" spc="-12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lang="ja-JP" altLang="en-US" sz="700">
              <a:latin typeface="游ゴシック"/>
              <a:ea typeface="游ゴシック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ja-JP" altLang="en-US" sz="700" spc="6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個装形態  </a:t>
            </a:r>
            <a:r>
              <a:rPr lang="ja-JP" altLang="en-US" sz="700" spc="-125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化粧箱</a:t>
            </a:r>
            <a:r>
              <a:rPr lang="ja-JP" altLang="en-US" sz="700" spc="-1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en-US" altLang="ja-JP" sz="700" spc="-1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90×135×105</a:t>
            </a:r>
            <a:r>
              <a:rPr lang="en-US" sz="700" spc="-1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mm）</a:t>
            </a:r>
            <a:endParaRPr lang="en-US" sz="700">
              <a:latin typeface="游ゴシック"/>
              <a:ea typeface="游ゴシック"/>
              <a:cs typeface="A-OTF UD Shin Go Pro R"/>
            </a:endParaRPr>
          </a:p>
          <a:p>
            <a:pPr marL="186690">
              <a:lnSpc>
                <a:spcPct val="100000"/>
              </a:lnSpc>
              <a:spcBef>
                <a:spcPts val="105"/>
              </a:spcBef>
            </a:pPr>
            <a:r>
              <a:rPr lang="ja-JP" altLang="en-US" sz="700" spc="12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備考  </a:t>
            </a:r>
            <a:r>
              <a:rPr lang="ja-JP" altLang="en-US" sz="700" spc="-9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賞味期間／出荷日より</a:t>
            </a:r>
            <a:r>
              <a:rPr lang="en-US" altLang="ja-JP" sz="700" spc="-5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60</a:t>
            </a:r>
            <a:r>
              <a:rPr lang="ja-JP" altLang="en-US" sz="700" spc="-65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日以上</a:t>
            </a:r>
            <a:endParaRPr lang="ja-JP" altLang="en-US" sz="7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636988" y="6786650"/>
            <a:ext cx="155892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ja-JP" altLang="en-US" sz="700" spc="-65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食品：出荷可能日を必ずご確認ください</a:t>
            </a:r>
            <a:endParaRPr lang="ja-JP" altLang="en-US" sz="700">
              <a:latin typeface="游ゴシック"/>
              <a:ea typeface="游ゴシック"/>
              <a:cs typeface="A-OTF UD Shin Go Pro R"/>
            </a:endParaRPr>
          </a:p>
        </p:txBody>
      </p:sp>
      <p:pic>
        <p:nvPicPr>
          <p:cNvPr id="33" name="object 3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40326" y="5345327"/>
            <a:ext cx="351002" cy="187185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8649324" y="6659498"/>
            <a:ext cx="648335" cy="105157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lang="ja-JP" altLang="en-US" sz="600" spc="-35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lang="ja-JP" altLang="en-US"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33334" y="6659498"/>
            <a:ext cx="925830" cy="105157"/>
          </a:xfrm>
          <a:prstGeom prst="rect">
            <a:avLst/>
          </a:prstGeom>
          <a:solidFill>
            <a:srgbClr val="008CB6"/>
          </a:solidFill>
        </p:spPr>
        <p:txBody>
          <a:bodyPr vert="horz" wrap="square" lIns="0" tIns="1270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100"/>
              </a:spcBef>
            </a:pPr>
            <a:r>
              <a:rPr lang="ja-JP" altLang="en-US" sz="600" spc="-5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lang="en-US" altLang="ja-JP" sz="600" spc="-6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lang="ja-JP" altLang="en-US" sz="60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en-US" altLang="ja-JP" sz="60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2</a:t>
            </a:r>
            <a:r>
              <a:rPr lang="ja-JP" altLang="en-US" sz="600" spc="-254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lang="ja-JP" altLang="en-US" sz="600" spc="-11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lang="ja-JP" altLang="en-US" sz="600" spc="-114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lang="ja-JP" altLang="en-US" sz="600" spc="-65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lang="ja-JP" altLang="en-US"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234991" y="256560"/>
            <a:ext cx="24384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ja-JP" sz="1300" dirty="0">
                <a:latin typeface="游ゴシック"/>
                <a:ea typeface="游ゴシック"/>
                <a:cs typeface="A-OTF UD Shin Go Pro M"/>
              </a:rPr>
              <a:t>21</a:t>
            </a:r>
            <a:endParaRPr lang="en-US" sz="1300" dirty="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39" name="object 3">
            <a:extLst>
              <a:ext uri="{FF2B5EF4-FFF2-40B4-BE49-F238E27FC236}">
                <a16:creationId xmlns:a16="http://schemas.microsoft.com/office/drawing/2014/main" id="{6FA9F00D-AB47-AA40-AA10-A43512DC0A3A}"/>
              </a:ext>
            </a:extLst>
          </p:cNvPr>
          <p:cNvSpPr txBox="1"/>
          <p:nvPr/>
        </p:nvSpPr>
        <p:spPr>
          <a:xfrm>
            <a:off x="3419028" y="1824389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41" name="object 4">
            <a:extLst>
              <a:ext uri="{FF2B5EF4-FFF2-40B4-BE49-F238E27FC236}">
                <a16:creationId xmlns:a16="http://schemas.microsoft.com/office/drawing/2014/main" id="{07D4E26C-AB18-B126-E6B3-C0D6D6DC1804}"/>
              </a:ext>
            </a:extLst>
          </p:cNvPr>
          <p:cNvSpPr txBox="1"/>
          <p:nvPr/>
        </p:nvSpPr>
        <p:spPr>
          <a:xfrm>
            <a:off x="3443261" y="2233424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43" name="object 5">
            <a:extLst>
              <a:ext uri="{FF2B5EF4-FFF2-40B4-BE49-F238E27FC236}">
                <a16:creationId xmlns:a16="http://schemas.microsoft.com/office/drawing/2014/main" id="{43C10675-89E8-1CA2-9627-6A7C27C21663}"/>
              </a:ext>
            </a:extLst>
          </p:cNvPr>
          <p:cNvSpPr txBox="1"/>
          <p:nvPr/>
        </p:nvSpPr>
        <p:spPr>
          <a:xfrm>
            <a:off x="5190932" y="2197525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45" name="object 6">
            <a:extLst>
              <a:ext uri="{FF2B5EF4-FFF2-40B4-BE49-F238E27FC236}">
                <a16:creationId xmlns:a16="http://schemas.microsoft.com/office/drawing/2014/main" id="{1AAFD89B-E22E-D188-FBC2-026CE30C908E}"/>
              </a:ext>
            </a:extLst>
          </p:cNvPr>
          <p:cNvSpPr txBox="1"/>
          <p:nvPr/>
        </p:nvSpPr>
        <p:spPr>
          <a:xfrm>
            <a:off x="3412616" y="2161936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47" name="object 7">
            <a:extLst>
              <a:ext uri="{FF2B5EF4-FFF2-40B4-BE49-F238E27FC236}">
                <a16:creationId xmlns:a16="http://schemas.microsoft.com/office/drawing/2014/main" id="{962BCA81-2024-69FD-52A5-E2F182923563}"/>
              </a:ext>
            </a:extLst>
          </p:cNvPr>
          <p:cNvSpPr txBox="1"/>
          <p:nvPr/>
        </p:nvSpPr>
        <p:spPr>
          <a:xfrm>
            <a:off x="4551956" y="2072468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348</a:t>
            </a:r>
            <a:endParaRPr sz="280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49" name="TextBox 27">
            <a:extLst>
              <a:ext uri="{FF2B5EF4-FFF2-40B4-BE49-F238E27FC236}">
                <a16:creationId xmlns:a16="http://schemas.microsoft.com/office/drawing/2014/main" id="{345647A4-68BC-F527-4AF1-EFE937CD7F33}"/>
              </a:ext>
            </a:extLst>
          </p:cNvPr>
          <p:cNvSpPr txBox="1"/>
          <p:nvPr/>
        </p:nvSpPr>
        <p:spPr>
          <a:xfrm>
            <a:off x="3380495" y="1975757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61401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1" name="object 10">
            <a:extLst>
              <a:ext uri="{FF2B5EF4-FFF2-40B4-BE49-F238E27FC236}">
                <a16:creationId xmlns:a16="http://schemas.microsoft.com/office/drawing/2014/main" id="{549E542C-8520-59B8-61FD-2467F30B06A2}"/>
              </a:ext>
            </a:extLst>
          </p:cNvPr>
          <p:cNvSpPr txBox="1"/>
          <p:nvPr/>
        </p:nvSpPr>
        <p:spPr>
          <a:xfrm>
            <a:off x="4354638" y="2214593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53" name="object 3">
            <a:extLst>
              <a:ext uri="{FF2B5EF4-FFF2-40B4-BE49-F238E27FC236}">
                <a16:creationId xmlns:a16="http://schemas.microsoft.com/office/drawing/2014/main" id="{05EBB2A3-1B45-3CAB-87E7-F93BCC4C8802}"/>
              </a:ext>
            </a:extLst>
          </p:cNvPr>
          <p:cNvSpPr txBox="1"/>
          <p:nvPr/>
        </p:nvSpPr>
        <p:spPr>
          <a:xfrm>
            <a:off x="8620010" y="1845341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 dirty="0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55" name="object 4">
            <a:extLst>
              <a:ext uri="{FF2B5EF4-FFF2-40B4-BE49-F238E27FC236}">
                <a16:creationId xmlns:a16="http://schemas.microsoft.com/office/drawing/2014/main" id="{D71977A0-FD61-C550-18BC-C6CFE0D4F363}"/>
              </a:ext>
            </a:extLst>
          </p:cNvPr>
          <p:cNvSpPr txBox="1"/>
          <p:nvPr/>
        </p:nvSpPr>
        <p:spPr>
          <a:xfrm>
            <a:off x="8644243" y="2233424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57" name="object 5">
            <a:extLst>
              <a:ext uri="{FF2B5EF4-FFF2-40B4-BE49-F238E27FC236}">
                <a16:creationId xmlns:a16="http://schemas.microsoft.com/office/drawing/2014/main" id="{8255CAC7-BA55-3E73-8937-B6B2BD99F70B}"/>
              </a:ext>
            </a:extLst>
          </p:cNvPr>
          <p:cNvSpPr txBox="1"/>
          <p:nvPr/>
        </p:nvSpPr>
        <p:spPr>
          <a:xfrm>
            <a:off x="10391915" y="2197525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59" name="object 6">
            <a:extLst>
              <a:ext uri="{FF2B5EF4-FFF2-40B4-BE49-F238E27FC236}">
                <a16:creationId xmlns:a16="http://schemas.microsoft.com/office/drawing/2014/main" id="{F8BB181F-2F87-72E7-1A23-C9A61EC801E8}"/>
              </a:ext>
            </a:extLst>
          </p:cNvPr>
          <p:cNvSpPr txBox="1"/>
          <p:nvPr/>
        </p:nvSpPr>
        <p:spPr>
          <a:xfrm>
            <a:off x="8613598" y="2161936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61" name="object 7">
            <a:extLst>
              <a:ext uri="{FF2B5EF4-FFF2-40B4-BE49-F238E27FC236}">
                <a16:creationId xmlns:a16="http://schemas.microsoft.com/office/drawing/2014/main" id="{B270AF35-8AC5-AA92-D5AD-2B4E198C5377}"/>
              </a:ext>
            </a:extLst>
          </p:cNvPr>
          <p:cNvSpPr txBox="1"/>
          <p:nvPr/>
        </p:nvSpPr>
        <p:spPr>
          <a:xfrm>
            <a:off x="9752939" y="2070988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198</a:t>
            </a:r>
            <a:endParaRPr sz="28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63" name="TextBox 27">
            <a:extLst>
              <a:ext uri="{FF2B5EF4-FFF2-40B4-BE49-F238E27FC236}">
                <a16:creationId xmlns:a16="http://schemas.microsoft.com/office/drawing/2014/main" id="{4F8690FC-70F5-2A03-C4BD-B2CE21609450}"/>
              </a:ext>
            </a:extLst>
          </p:cNvPr>
          <p:cNvSpPr txBox="1"/>
          <p:nvPr/>
        </p:nvSpPr>
        <p:spPr>
          <a:xfrm>
            <a:off x="8581477" y="1988318"/>
            <a:ext cx="766445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61402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5" name="object 10">
            <a:extLst>
              <a:ext uri="{FF2B5EF4-FFF2-40B4-BE49-F238E27FC236}">
                <a16:creationId xmlns:a16="http://schemas.microsoft.com/office/drawing/2014/main" id="{3B15F40A-A5B7-87C3-BE61-C602ECAFEE15}"/>
              </a:ext>
            </a:extLst>
          </p:cNvPr>
          <p:cNvSpPr txBox="1"/>
          <p:nvPr/>
        </p:nvSpPr>
        <p:spPr>
          <a:xfrm>
            <a:off x="9555621" y="2214593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67" name="object 3">
            <a:extLst>
              <a:ext uri="{FF2B5EF4-FFF2-40B4-BE49-F238E27FC236}">
                <a16:creationId xmlns:a16="http://schemas.microsoft.com/office/drawing/2014/main" id="{B1D0CEDF-E4F5-3603-F062-2B1D22FCBAD9}"/>
              </a:ext>
            </a:extLst>
          </p:cNvPr>
          <p:cNvSpPr txBox="1"/>
          <p:nvPr/>
        </p:nvSpPr>
        <p:spPr>
          <a:xfrm>
            <a:off x="8597592" y="5667437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69" name="object 4">
            <a:extLst>
              <a:ext uri="{FF2B5EF4-FFF2-40B4-BE49-F238E27FC236}">
                <a16:creationId xmlns:a16="http://schemas.microsoft.com/office/drawing/2014/main" id="{D1F078B3-0864-9510-FD71-CDFE7C286D32}"/>
              </a:ext>
            </a:extLst>
          </p:cNvPr>
          <p:cNvSpPr txBox="1"/>
          <p:nvPr/>
        </p:nvSpPr>
        <p:spPr>
          <a:xfrm>
            <a:off x="8621825" y="6076472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71" name="object 5">
            <a:extLst>
              <a:ext uri="{FF2B5EF4-FFF2-40B4-BE49-F238E27FC236}">
                <a16:creationId xmlns:a16="http://schemas.microsoft.com/office/drawing/2014/main" id="{4BBED918-A80C-1D1A-A5FB-0B0EF79FA73E}"/>
              </a:ext>
            </a:extLst>
          </p:cNvPr>
          <p:cNvSpPr txBox="1"/>
          <p:nvPr/>
        </p:nvSpPr>
        <p:spPr>
          <a:xfrm>
            <a:off x="10369496" y="6040573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73" name="object 6">
            <a:extLst>
              <a:ext uri="{FF2B5EF4-FFF2-40B4-BE49-F238E27FC236}">
                <a16:creationId xmlns:a16="http://schemas.microsoft.com/office/drawing/2014/main" id="{D0ADDDC8-1AEC-3BB1-A116-EB2A2CBEDAB8}"/>
              </a:ext>
            </a:extLst>
          </p:cNvPr>
          <p:cNvSpPr txBox="1"/>
          <p:nvPr/>
        </p:nvSpPr>
        <p:spPr>
          <a:xfrm>
            <a:off x="8591180" y="6004984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75" name="object 7">
            <a:extLst>
              <a:ext uri="{FF2B5EF4-FFF2-40B4-BE49-F238E27FC236}">
                <a16:creationId xmlns:a16="http://schemas.microsoft.com/office/drawing/2014/main" id="{D6F3FFD7-257C-7C53-C40D-559AC6321623}"/>
              </a:ext>
            </a:extLst>
          </p:cNvPr>
          <p:cNvSpPr txBox="1"/>
          <p:nvPr/>
        </p:nvSpPr>
        <p:spPr>
          <a:xfrm>
            <a:off x="9730521" y="5915516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298</a:t>
            </a:r>
            <a:endParaRPr sz="280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77" name="TextBox 27">
            <a:extLst>
              <a:ext uri="{FF2B5EF4-FFF2-40B4-BE49-F238E27FC236}">
                <a16:creationId xmlns:a16="http://schemas.microsoft.com/office/drawing/2014/main" id="{9A4F3B43-D49A-8B31-9B37-A4DE5331A63C}"/>
              </a:ext>
            </a:extLst>
          </p:cNvPr>
          <p:cNvSpPr txBox="1"/>
          <p:nvPr/>
        </p:nvSpPr>
        <p:spPr>
          <a:xfrm>
            <a:off x="8559059" y="5815010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61403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9" name="object 10">
            <a:extLst>
              <a:ext uri="{FF2B5EF4-FFF2-40B4-BE49-F238E27FC236}">
                <a16:creationId xmlns:a16="http://schemas.microsoft.com/office/drawing/2014/main" id="{65662E08-36DD-889F-2B22-E4B069DEF03E}"/>
              </a:ext>
            </a:extLst>
          </p:cNvPr>
          <p:cNvSpPr txBox="1"/>
          <p:nvPr/>
        </p:nvSpPr>
        <p:spPr>
          <a:xfrm>
            <a:off x="9533203" y="6057641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179</Words>
  <Application>Microsoft Office PowerPoint</Application>
  <PresentationFormat>ユーザー設定</PresentationFormat>
  <Paragraphs>49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福袋2027_P21-26.indd</dc:title>
  <cp:lastModifiedBy>恵美子 川上</cp:lastModifiedBy>
  <cp:revision>37</cp:revision>
  <dcterms:created xsi:type="dcterms:W3CDTF">2026-09-28T04:20:09Z</dcterms:created>
  <dcterms:modified xsi:type="dcterms:W3CDTF">2026-09-29T05:09:41Z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