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97" dt="2026-09-28T07:56:24.936"/>
    <p1510:client id="{4AB6E8D9-953A-3E0F-91CA-DE992C289BB6}" v="255" dt="2026-09-28T07:06:22.782"/>
    <p1510:client id="{8C436BCE-12B1-1B1D-F03B-AD261A580535}" v="26" dt="2026-09-28T08:28:58.134"/>
    <p1510:client id="{8D204DC8-ED99-FA29-E38E-87B189218448}" v="4" dt="2026-09-28T05:52:41.9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0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D4057-FE1A-4AB5-92C8-85A9A9573DA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0EC72-B9F5-49F1-919C-1802D4A47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015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0EC72-B9F5-49F1-919C-1802D4A47F6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F847F479-F7E0-FF0A-081E-A471157FD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8728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8601816" y="2183086"/>
            <a:ext cx="87185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3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まねきねこ福袋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05408" y="2315208"/>
            <a:ext cx="93218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駄菓子</a:t>
            </a:r>
            <a:r>
              <a:rPr lang="en-US" altLang="ja-JP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3</a:t>
            </a:r>
            <a:r>
              <a:rPr lang="ja-JP" altLang="en-US" sz="950" b="1" spc="-9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05407" y="2913372"/>
            <a:ext cx="89598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70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150</a:t>
            </a:r>
            <a:r>
              <a:rPr lang="ja-JP" altLang="en-US" sz="700" spc="-12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05407" y="3022338"/>
            <a:ext cx="1678939" cy="25455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R="5080" algn="l">
              <a:lnSpc>
                <a:spcPct val="100000"/>
              </a:lnSpc>
              <a:spcBef>
                <a:spcPts val="204"/>
              </a:spcBef>
            </a:pPr>
            <a:r>
              <a:rPr lang="ja-JP" altLang="en-US"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lang="ja-JP" altLang="en-US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lang="ja-JP" alt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280×190×30</a:t>
            </a:r>
            <a:r>
              <a:rPr 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700" dirty="0">
              <a:latin typeface="游ゴシック"/>
              <a:ea typeface="游ゴシック"/>
              <a:cs typeface="A-OTF UD Shin Go Pro R"/>
            </a:endParaRPr>
          </a:p>
          <a:p>
            <a:pPr marR="41275" algn="l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12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　　備考 </a:t>
            </a:r>
            <a:r>
              <a:rPr lang="ja-JP" altLang="en-US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賞味期間／出荷日より</a:t>
            </a:r>
            <a:r>
              <a:rPr lang="en-US" altLang="ja-JP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日以上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05407" y="3427340"/>
            <a:ext cx="155892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08744" y="1986017"/>
            <a:ext cx="351002" cy="18718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617742" y="3306394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3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01751" y="3306394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600" spc="-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6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600" spc="-25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600" spc="-11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600" spc="-11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600" spc="-6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53815" y="2183086"/>
            <a:ext cx="87185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3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まねきねこ福袋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57406" y="2315208"/>
            <a:ext cx="93218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駄菓子</a:t>
            </a:r>
            <a:r>
              <a:rPr lang="en-US" altLang="ja-JP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4</a:t>
            </a:r>
            <a:r>
              <a:rPr lang="ja-JP" altLang="en-US" sz="950" b="1" spc="-9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57406" y="2913372"/>
            <a:ext cx="89598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70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150</a:t>
            </a:r>
            <a:r>
              <a:rPr lang="ja-JP" altLang="en-US" sz="700" spc="-12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57406" y="3022338"/>
            <a:ext cx="1678939" cy="25455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R="5080" algn="l">
              <a:lnSpc>
                <a:spcPct val="100000"/>
              </a:lnSpc>
              <a:spcBef>
                <a:spcPts val="204"/>
              </a:spcBef>
            </a:pPr>
            <a:r>
              <a:rPr lang="ja-JP" altLang="en-US"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lang="ja-JP" altLang="en-US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lang="ja-JP" alt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280×190×30</a:t>
            </a:r>
            <a:r>
              <a:rPr 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700" dirty="0">
              <a:latin typeface="游ゴシック"/>
              <a:ea typeface="游ゴシック"/>
              <a:cs typeface="A-OTF UD Shin Go Pro R"/>
            </a:endParaRPr>
          </a:p>
          <a:p>
            <a:pPr marR="41275" algn="l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12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　　備考 </a:t>
            </a:r>
            <a:r>
              <a:rPr lang="ja-JP" altLang="en-US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賞味期間／出荷日より</a:t>
            </a:r>
            <a:r>
              <a:rPr lang="en-US" altLang="ja-JP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日以上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57406" y="3427340"/>
            <a:ext cx="155892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60743" y="1986017"/>
            <a:ext cx="351002" cy="187185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469746" y="3306394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3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53743" y="3306394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600" spc="-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6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600" spc="-25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600" spc="-11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600" spc="-11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600" spc="-6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63406" y="5119781"/>
            <a:ext cx="52070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1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大入福箱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63158" y="5251902"/>
            <a:ext cx="104775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1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おつまみ</a:t>
            </a:r>
            <a:r>
              <a:rPr lang="en-US" altLang="ja-JP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4</a:t>
            </a:r>
            <a:r>
              <a:rPr lang="ja-JP" altLang="en-US" sz="950" b="1" spc="-9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63406" y="5838508"/>
            <a:ext cx="1678939" cy="9899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ja-JP" altLang="en-US" sz="700" spc="7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33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r>
              <a:rPr lang="ja-JP" altLang="en-US" sz="700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lang="ja-JP" altLang="en-US" sz="700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入</a:t>
            </a:r>
            <a:r>
              <a:rPr lang="en-US" altLang="ja-JP" sz="700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15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700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カートン</a:t>
            </a:r>
            <a:r>
              <a:rPr lang="ja-JP" altLang="en-US" sz="700" spc="-26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）＝</a:t>
            </a:r>
            <a:r>
              <a:rPr lang="en-US" altLang="ja-JP" sz="700" spc="-26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700" spc="-26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  　</a:t>
            </a:r>
            <a:r>
              <a:rPr lang="ja-JP" altLang="en-US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結束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lang="ja-JP" altLang="en-US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lang="ja-JP" alt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145×115×55</a:t>
            </a:r>
            <a:r>
              <a:rPr 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700" dirty="0">
              <a:latin typeface="游ゴシック"/>
              <a:ea typeface="游ゴシック"/>
              <a:cs typeface="A-OTF UD Shin Go Pro R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700" spc="10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 </a:t>
            </a:r>
            <a:r>
              <a:rPr lang="ja-JP" altLang="en-US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セット内容／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471170" marR="97790" indent="-1270">
              <a:lnSpc>
                <a:spcPct val="112999"/>
              </a:lnSpc>
            </a:pPr>
            <a:r>
              <a:rPr lang="ja-JP" altLang="en-US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バターピーナッツのり塩</a:t>
            </a:r>
            <a:r>
              <a:rPr lang="en-US" altLang="ja-JP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袋</a:t>
            </a:r>
            <a:r>
              <a:rPr lang="ja-JP" altLang="en-US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･</a:t>
            </a:r>
          </a:p>
          <a:p>
            <a:pPr marL="471170" marR="97790" indent="-1270">
              <a:lnSpc>
                <a:spcPct val="112999"/>
              </a:lnSpc>
            </a:pPr>
            <a:r>
              <a:rPr lang="ja-JP" altLang="en-US" sz="700" spc="-10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焼きえびほまれ</a:t>
            </a:r>
            <a:r>
              <a:rPr lang="en-US" altLang="ja-JP" sz="700" spc="-10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袋</a:t>
            </a:r>
            <a:r>
              <a:rPr lang="ja-JP" altLang="en-US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･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47117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焼きかにかま</a:t>
            </a:r>
            <a:r>
              <a:rPr lang="en-US" altLang="ja-JP" sz="70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袋</a:t>
            </a:r>
            <a:r>
              <a:rPr lang="ja-JP" altLang="en-US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･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46990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するめジャーキー</a:t>
            </a:r>
            <a:r>
              <a:rPr lang="en-US" altLang="ja-JP" sz="70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700" spc="-6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袋、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47117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賞味期間／出荷日より</a:t>
            </a:r>
            <a:r>
              <a:rPr lang="en-US" altLang="ja-JP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日以上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63406" y="6966649"/>
            <a:ext cx="155892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66743" y="4922711"/>
            <a:ext cx="351002" cy="187185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8275744" y="6840004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3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59740" y="6840004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600" spc="-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6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600" spc="-25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600" spc="-11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600" spc="-11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600" spc="-6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07086" y="5119781"/>
            <a:ext cx="52070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1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大入福箱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06590" y="5251902"/>
            <a:ext cx="105346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めでたい</a:t>
            </a:r>
            <a:r>
              <a:rPr lang="en-US" altLang="ja-JP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4</a:t>
            </a:r>
            <a:r>
              <a:rPr lang="ja-JP" altLang="en-US" sz="950" b="1" spc="-9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07086" y="5838508"/>
            <a:ext cx="1678939" cy="739047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ja-JP" altLang="en-US" sz="700" spc="7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33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r>
              <a:rPr lang="ja-JP" altLang="en-US" sz="700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lang="ja-JP" altLang="en-US" sz="700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入</a:t>
            </a:r>
            <a:r>
              <a:rPr lang="en-US" altLang="ja-JP" sz="700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15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700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カートン</a:t>
            </a:r>
            <a:r>
              <a:rPr lang="ja-JP" altLang="en-US" sz="700" spc="-26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）＝</a:t>
            </a:r>
            <a:r>
              <a:rPr lang="en-US" altLang="ja-JP" sz="700" spc="-26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700" spc="-26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  　</a:t>
            </a:r>
            <a:r>
              <a:rPr lang="ja-JP" altLang="en-US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結束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lang="ja-JP" altLang="en-US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lang="ja-JP" alt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145×115×55</a:t>
            </a:r>
            <a:r>
              <a:rPr lang="en-US"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700" dirty="0">
              <a:latin typeface="游ゴシック"/>
              <a:ea typeface="游ゴシック"/>
              <a:cs typeface="A-OTF UD Shin Go Pro R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700" spc="10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 </a:t>
            </a:r>
            <a:r>
              <a:rPr lang="ja-JP" altLang="en-US"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セット内容／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47117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-10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焼きえびほまれ</a:t>
            </a:r>
            <a:r>
              <a:rPr lang="en-US" altLang="ja-JP" sz="700" spc="-10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袋</a:t>
            </a:r>
            <a:r>
              <a:rPr lang="ja-JP" altLang="en-US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･</a:t>
            </a:r>
            <a:endParaRPr lang="ja-JP" altLang="en-US" sz="700" dirty="0">
              <a:latin typeface="游ゴシック"/>
              <a:ea typeface="游ゴシック"/>
              <a:cs typeface="A-OTF UD Shin Go Pro R"/>
            </a:endParaRPr>
          </a:p>
          <a:p>
            <a:pPr marL="471170" marR="41275">
              <a:lnSpc>
                <a:spcPct val="112999"/>
              </a:lnSpc>
            </a:pPr>
            <a:r>
              <a:rPr lang="ja-JP" altLang="en-US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紀州南高梅</a:t>
            </a:r>
            <a:r>
              <a:rPr lang="en-US" altLang="ja-JP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個</a:t>
            </a:r>
            <a:r>
              <a:rPr lang="ja-JP" altLang="en-US" sz="70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･</a:t>
            </a:r>
            <a:r>
              <a:rPr lang="ja-JP" altLang="en-US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純金茶</a:t>
            </a:r>
            <a:r>
              <a:rPr lang="en-US" altLang="ja-JP" sz="70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×1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</a:t>
            </a:r>
            <a:r>
              <a:rPr lang="en-US" altLang="ja-JP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､</a:t>
            </a:r>
            <a:endParaRPr lang="ja-JP" altLang="en-US" sz="700" dirty="0">
              <a:solidFill>
                <a:srgbClr val="000000"/>
              </a:solidFill>
              <a:latin typeface="游ゴシック"/>
              <a:ea typeface="游ゴシック"/>
              <a:cs typeface="A-OTF UD Shin Go Pro R"/>
            </a:endParaRPr>
          </a:p>
          <a:p>
            <a:pPr marL="471170" marR="41275">
              <a:lnSpc>
                <a:spcPct val="112999"/>
              </a:lnSpc>
            </a:pPr>
            <a:r>
              <a:rPr lang="ja-JP" altLang="en-US" sz="70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賞味期間／出荷日より</a:t>
            </a:r>
            <a:r>
              <a:rPr lang="en-US" altLang="ja-JP" sz="7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日以上</a:t>
            </a:r>
            <a:endParaRPr lang="ja-JP" altLang="en-US" sz="700" dirty="0">
              <a:solidFill>
                <a:srgbClr val="000000"/>
              </a:solidFill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07086" y="6725603"/>
            <a:ext cx="1558925" cy="1224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10423" y="4922711"/>
            <a:ext cx="351002" cy="187185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3519426" y="6598449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3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203423" y="6598449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600" spc="-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6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600" spc="-25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600" spc="-11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600" spc="-11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600" spc="-6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224850" y="640957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/>
                <a:ea typeface="游ゴシック"/>
                <a:cs typeface="A-OTF UD Shin Go Pro M"/>
              </a:rPr>
              <a:t>22</a:t>
            </a:r>
            <a:endParaRPr lang="en-US"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63" name="object 3">
            <a:extLst>
              <a:ext uri="{FF2B5EF4-FFF2-40B4-BE49-F238E27FC236}">
                <a16:creationId xmlns:a16="http://schemas.microsoft.com/office/drawing/2014/main" id="{1F8C48CB-7D60-6485-53AE-C7672F9EC772}"/>
              </a:ext>
            </a:extLst>
          </p:cNvPr>
          <p:cNvSpPr txBox="1"/>
          <p:nvPr/>
        </p:nvSpPr>
        <p:spPr>
          <a:xfrm>
            <a:off x="3430237" y="2283762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5" name="object 4">
            <a:extLst>
              <a:ext uri="{FF2B5EF4-FFF2-40B4-BE49-F238E27FC236}">
                <a16:creationId xmlns:a16="http://schemas.microsoft.com/office/drawing/2014/main" id="{AD602338-8EBB-230A-B92B-CD66928EAE25}"/>
              </a:ext>
            </a:extLst>
          </p:cNvPr>
          <p:cNvSpPr txBox="1"/>
          <p:nvPr/>
        </p:nvSpPr>
        <p:spPr>
          <a:xfrm>
            <a:off x="3454470" y="2692797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7" name="object 5">
            <a:extLst>
              <a:ext uri="{FF2B5EF4-FFF2-40B4-BE49-F238E27FC236}">
                <a16:creationId xmlns:a16="http://schemas.microsoft.com/office/drawing/2014/main" id="{DE7E6D70-50F1-DFBE-970F-E54747A06F21}"/>
              </a:ext>
            </a:extLst>
          </p:cNvPr>
          <p:cNvSpPr txBox="1"/>
          <p:nvPr/>
        </p:nvSpPr>
        <p:spPr>
          <a:xfrm>
            <a:off x="5202141" y="2656898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9" name="object 6">
            <a:extLst>
              <a:ext uri="{FF2B5EF4-FFF2-40B4-BE49-F238E27FC236}">
                <a16:creationId xmlns:a16="http://schemas.microsoft.com/office/drawing/2014/main" id="{1346515E-CDEC-EF76-C019-5744D6F2EBC9}"/>
              </a:ext>
            </a:extLst>
          </p:cNvPr>
          <p:cNvSpPr txBox="1"/>
          <p:nvPr/>
        </p:nvSpPr>
        <p:spPr>
          <a:xfrm>
            <a:off x="3423825" y="2621309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1" name="object 7">
            <a:extLst>
              <a:ext uri="{FF2B5EF4-FFF2-40B4-BE49-F238E27FC236}">
                <a16:creationId xmlns:a16="http://schemas.microsoft.com/office/drawing/2014/main" id="{AAC3B001-6DB1-43E9-0971-B076D0884C9E}"/>
              </a:ext>
            </a:extLst>
          </p:cNvPr>
          <p:cNvSpPr txBox="1"/>
          <p:nvPr/>
        </p:nvSpPr>
        <p:spPr>
          <a:xfrm>
            <a:off x="4563165" y="2531841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125</a:t>
            </a:r>
            <a:endParaRPr sz="28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3" name="TextBox 27">
            <a:extLst>
              <a:ext uri="{FF2B5EF4-FFF2-40B4-BE49-F238E27FC236}">
                <a16:creationId xmlns:a16="http://schemas.microsoft.com/office/drawing/2014/main" id="{21A27DF0-74E0-466C-B02A-5E398A466B5E}"/>
              </a:ext>
            </a:extLst>
          </p:cNvPr>
          <p:cNvSpPr txBox="1"/>
          <p:nvPr/>
        </p:nvSpPr>
        <p:spPr>
          <a:xfrm>
            <a:off x="3391704" y="2438780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61405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5" name="object 10">
            <a:extLst>
              <a:ext uri="{FF2B5EF4-FFF2-40B4-BE49-F238E27FC236}">
                <a16:creationId xmlns:a16="http://schemas.microsoft.com/office/drawing/2014/main" id="{5C5D878B-B9D2-CB5F-15C7-5F79B57F4D85}"/>
              </a:ext>
            </a:extLst>
          </p:cNvPr>
          <p:cNvSpPr txBox="1"/>
          <p:nvPr/>
        </p:nvSpPr>
        <p:spPr>
          <a:xfrm>
            <a:off x="4365847" y="2673966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7" name="object 3">
            <a:extLst>
              <a:ext uri="{FF2B5EF4-FFF2-40B4-BE49-F238E27FC236}">
                <a16:creationId xmlns:a16="http://schemas.microsoft.com/office/drawing/2014/main" id="{FD3E464F-6D62-1431-C661-7E5E08CB4876}"/>
              </a:ext>
            </a:extLst>
          </p:cNvPr>
          <p:cNvSpPr txBox="1"/>
          <p:nvPr/>
        </p:nvSpPr>
        <p:spPr>
          <a:xfrm>
            <a:off x="8586383" y="2294966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9" name="object 4">
            <a:extLst>
              <a:ext uri="{FF2B5EF4-FFF2-40B4-BE49-F238E27FC236}">
                <a16:creationId xmlns:a16="http://schemas.microsoft.com/office/drawing/2014/main" id="{7046A9F3-5EDB-BD64-9C66-1CEAEBBB0256}"/>
              </a:ext>
            </a:extLst>
          </p:cNvPr>
          <p:cNvSpPr txBox="1"/>
          <p:nvPr/>
        </p:nvSpPr>
        <p:spPr>
          <a:xfrm>
            <a:off x="8610616" y="2704001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1" name="object 5">
            <a:extLst>
              <a:ext uri="{FF2B5EF4-FFF2-40B4-BE49-F238E27FC236}">
                <a16:creationId xmlns:a16="http://schemas.microsoft.com/office/drawing/2014/main" id="{74AB46A2-AC69-D199-D828-8FF81F793440}"/>
              </a:ext>
            </a:extLst>
          </p:cNvPr>
          <p:cNvSpPr txBox="1"/>
          <p:nvPr/>
        </p:nvSpPr>
        <p:spPr>
          <a:xfrm>
            <a:off x="10358287" y="2668102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54268221-8A6E-03E3-7966-6B053BA65F91}"/>
              </a:ext>
            </a:extLst>
          </p:cNvPr>
          <p:cNvSpPr txBox="1"/>
          <p:nvPr/>
        </p:nvSpPr>
        <p:spPr>
          <a:xfrm>
            <a:off x="8579971" y="2632513"/>
            <a:ext cx="1894521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85" name="object 7">
            <a:extLst>
              <a:ext uri="{FF2B5EF4-FFF2-40B4-BE49-F238E27FC236}">
                <a16:creationId xmlns:a16="http://schemas.microsoft.com/office/drawing/2014/main" id="{D56529D4-5ACD-87A5-3F20-FCAFB094842B}"/>
              </a:ext>
            </a:extLst>
          </p:cNvPr>
          <p:cNvSpPr txBox="1"/>
          <p:nvPr/>
        </p:nvSpPr>
        <p:spPr>
          <a:xfrm>
            <a:off x="9719311" y="2543045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95</a:t>
            </a:r>
            <a:endParaRPr sz="2800" b="1" spc="-25">
              <a:solidFill>
                <a:srgbClr val="D2232A"/>
              </a:solidFill>
              <a:latin typeface="游明朝"/>
              <a:ea typeface="游明朝"/>
              <a:cs typeface="YuMincho Extrabold"/>
            </a:endParaRPr>
          </a:p>
        </p:txBody>
      </p:sp>
      <p:sp>
        <p:nvSpPr>
          <p:cNvPr id="87" name="TextBox 27">
            <a:extLst>
              <a:ext uri="{FF2B5EF4-FFF2-40B4-BE49-F238E27FC236}">
                <a16:creationId xmlns:a16="http://schemas.microsoft.com/office/drawing/2014/main" id="{69424B40-773F-1208-642A-C48DC7ADEDC2}"/>
              </a:ext>
            </a:extLst>
          </p:cNvPr>
          <p:cNvSpPr txBox="1"/>
          <p:nvPr/>
        </p:nvSpPr>
        <p:spPr>
          <a:xfrm>
            <a:off x="8547850" y="2449984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>
                <a:latin typeface="游ゴシック"/>
                <a:ea typeface="游ゴシック"/>
              </a:rPr>
              <a:t>61404</a:t>
            </a:r>
            <a:endParaRPr lang="en-US" sz="1200" b="1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9" name="object 10">
            <a:extLst>
              <a:ext uri="{FF2B5EF4-FFF2-40B4-BE49-F238E27FC236}">
                <a16:creationId xmlns:a16="http://schemas.microsoft.com/office/drawing/2014/main" id="{0B2A9914-23EC-D457-5591-875964AC1213}"/>
              </a:ext>
            </a:extLst>
          </p:cNvPr>
          <p:cNvSpPr txBox="1"/>
          <p:nvPr/>
        </p:nvSpPr>
        <p:spPr>
          <a:xfrm>
            <a:off x="9521993" y="2685170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91" name="object 3">
            <a:extLst>
              <a:ext uri="{FF2B5EF4-FFF2-40B4-BE49-F238E27FC236}">
                <a16:creationId xmlns:a16="http://schemas.microsoft.com/office/drawing/2014/main" id="{317E207F-1B3D-1700-3902-022A3EF69908}"/>
              </a:ext>
            </a:extLst>
          </p:cNvPr>
          <p:cNvSpPr txBox="1"/>
          <p:nvPr/>
        </p:nvSpPr>
        <p:spPr>
          <a:xfrm>
            <a:off x="3468708" y="5219268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93" name="object 4">
            <a:extLst>
              <a:ext uri="{FF2B5EF4-FFF2-40B4-BE49-F238E27FC236}">
                <a16:creationId xmlns:a16="http://schemas.microsoft.com/office/drawing/2014/main" id="{21D6049E-7C97-8696-3894-60831B4A7397}"/>
              </a:ext>
            </a:extLst>
          </p:cNvPr>
          <p:cNvSpPr txBox="1"/>
          <p:nvPr/>
        </p:nvSpPr>
        <p:spPr>
          <a:xfrm>
            <a:off x="3492941" y="5628303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95" name="object 5">
            <a:extLst>
              <a:ext uri="{FF2B5EF4-FFF2-40B4-BE49-F238E27FC236}">
                <a16:creationId xmlns:a16="http://schemas.microsoft.com/office/drawing/2014/main" id="{128C3BEB-C808-4463-A3CD-A2B3ABDE9731}"/>
              </a:ext>
            </a:extLst>
          </p:cNvPr>
          <p:cNvSpPr txBox="1"/>
          <p:nvPr/>
        </p:nvSpPr>
        <p:spPr>
          <a:xfrm>
            <a:off x="5240612" y="5592404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97" name="object 6">
            <a:extLst>
              <a:ext uri="{FF2B5EF4-FFF2-40B4-BE49-F238E27FC236}">
                <a16:creationId xmlns:a16="http://schemas.microsoft.com/office/drawing/2014/main" id="{D511AC8E-A09A-A67F-30E6-E5878BDB0FEE}"/>
              </a:ext>
            </a:extLst>
          </p:cNvPr>
          <p:cNvSpPr txBox="1"/>
          <p:nvPr/>
        </p:nvSpPr>
        <p:spPr>
          <a:xfrm>
            <a:off x="3462296" y="5556815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99" name="object 7">
            <a:extLst>
              <a:ext uri="{FF2B5EF4-FFF2-40B4-BE49-F238E27FC236}">
                <a16:creationId xmlns:a16="http://schemas.microsoft.com/office/drawing/2014/main" id="{4DC5DE85-7FCD-71F7-3584-054E3AA36821}"/>
              </a:ext>
            </a:extLst>
          </p:cNvPr>
          <p:cNvSpPr txBox="1"/>
          <p:nvPr/>
        </p:nvSpPr>
        <p:spPr>
          <a:xfrm>
            <a:off x="4601636" y="5467347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198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101" name="TextBox 27">
            <a:extLst>
              <a:ext uri="{FF2B5EF4-FFF2-40B4-BE49-F238E27FC236}">
                <a16:creationId xmlns:a16="http://schemas.microsoft.com/office/drawing/2014/main" id="{9F5A32E6-8A1A-168A-7677-2FA817131AD1}"/>
              </a:ext>
            </a:extLst>
          </p:cNvPr>
          <p:cNvSpPr txBox="1"/>
          <p:nvPr/>
        </p:nvSpPr>
        <p:spPr>
          <a:xfrm>
            <a:off x="3430175" y="5374286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>
                <a:latin typeface="游ゴシック"/>
                <a:ea typeface="游ゴシック"/>
              </a:rPr>
              <a:t>61408</a:t>
            </a:r>
            <a:endParaRPr lang="en-US" sz="1200" b="1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3" name="object 10">
            <a:extLst>
              <a:ext uri="{FF2B5EF4-FFF2-40B4-BE49-F238E27FC236}">
                <a16:creationId xmlns:a16="http://schemas.microsoft.com/office/drawing/2014/main" id="{CF36F5F2-70F8-317B-2D4C-4C83B3116BA1}"/>
              </a:ext>
            </a:extLst>
          </p:cNvPr>
          <p:cNvSpPr txBox="1"/>
          <p:nvPr/>
        </p:nvSpPr>
        <p:spPr>
          <a:xfrm>
            <a:off x="4404318" y="5609472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105" name="object 3">
            <a:extLst>
              <a:ext uri="{FF2B5EF4-FFF2-40B4-BE49-F238E27FC236}">
                <a16:creationId xmlns:a16="http://schemas.microsoft.com/office/drawing/2014/main" id="{C9B1A51C-074B-56ED-4B9A-BBA43E86A712}"/>
              </a:ext>
            </a:extLst>
          </p:cNvPr>
          <p:cNvSpPr txBox="1"/>
          <p:nvPr/>
        </p:nvSpPr>
        <p:spPr>
          <a:xfrm>
            <a:off x="8250113" y="5208064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07" name="object 4">
            <a:extLst>
              <a:ext uri="{FF2B5EF4-FFF2-40B4-BE49-F238E27FC236}">
                <a16:creationId xmlns:a16="http://schemas.microsoft.com/office/drawing/2014/main" id="{70751A7E-6CEA-D3F7-D23D-23DD0BCE1607}"/>
              </a:ext>
            </a:extLst>
          </p:cNvPr>
          <p:cNvSpPr txBox="1"/>
          <p:nvPr/>
        </p:nvSpPr>
        <p:spPr>
          <a:xfrm>
            <a:off x="8274346" y="5617099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09" name="object 5">
            <a:extLst>
              <a:ext uri="{FF2B5EF4-FFF2-40B4-BE49-F238E27FC236}">
                <a16:creationId xmlns:a16="http://schemas.microsoft.com/office/drawing/2014/main" id="{FD5132EF-7DFF-1A88-D1A4-7D34B6DA2D94}"/>
              </a:ext>
            </a:extLst>
          </p:cNvPr>
          <p:cNvSpPr txBox="1"/>
          <p:nvPr/>
        </p:nvSpPr>
        <p:spPr>
          <a:xfrm>
            <a:off x="10022017" y="5581200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11" name="object 6">
            <a:extLst>
              <a:ext uri="{FF2B5EF4-FFF2-40B4-BE49-F238E27FC236}">
                <a16:creationId xmlns:a16="http://schemas.microsoft.com/office/drawing/2014/main" id="{8F1625FC-A523-5430-AE93-261DB3CBD4E6}"/>
              </a:ext>
            </a:extLst>
          </p:cNvPr>
          <p:cNvSpPr txBox="1"/>
          <p:nvPr/>
        </p:nvSpPr>
        <p:spPr>
          <a:xfrm>
            <a:off x="8243701" y="5545611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113" name="object 7">
            <a:extLst>
              <a:ext uri="{FF2B5EF4-FFF2-40B4-BE49-F238E27FC236}">
                <a16:creationId xmlns:a16="http://schemas.microsoft.com/office/drawing/2014/main" id="{A93CEEA1-842F-5F33-2B14-3377A36CB3F2}"/>
              </a:ext>
            </a:extLst>
          </p:cNvPr>
          <p:cNvSpPr txBox="1"/>
          <p:nvPr/>
        </p:nvSpPr>
        <p:spPr>
          <a:xfrm>
            <a:off x="9383041" y="5456143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198</a:t>
            </a:r>
            <a:endParaRPr sz="28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115" name="TextBox 27">
            <a:extLst>
              <a:ext uri="{FF2B5EF4-FFF2-40B4-BE49-F238E27FC236}">
                <a16:creationId xmlns:a16="http://schemas.microsoft.com/office/drawing/2014/main" id="{31B6F459-D2B1-3B39-256E-D724DF8792E2}"/>
              </a:ext>
            </a:extLst>
          </p:cNvPr>
          <p:cNvSpPr txBox="1"/>
          <p:nvPr/>
        </p:nvSpPr>
        <p:spPr>
          <a:xfrm>
            <a:off x="8211580" y="5363082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>
                <a:latin typeface="游ゴシック"/>
                <a:ea typeface="游ゴシック"/>
              </a:rPr>
              <a:t>61409</a:t>
            </a:r>
            <a:endParaRPr lang="en-US" sz="1200" b="1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7" name="object 10">
            <a:extLst>
              <a:ext uri="{FF2B5EF4-FFF2-40B4-BE49-F238E27FC236}">
                <a16:creationId xmlns:a16="http://schemas.microsoft.com/office/drawing/2014/main" id="{4FC8AAA5-5807-54D5-4393-79C6EC2F933A}"/>
              </a:ext>
            </a:extLst>
          </p:cNvPr>
          <p:cNvSpPr txBox="1"/>
          <p:nvPr/>
        </p:nvSpPr>
        <p:spPr>
          <a:xfrm>
            <a:off x="9185723" y="5598268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313</Words>
  <Application>Microsoft Office PowerPoint</Application>
  <PresentationFormat>ユーザー設定</PresentationFormat>
  <Paragraphs>74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福袋2027_P21-26.indd</dc:title>
  <cp:lastModifiedBy>恵美子 川上</cp:lastModifiedBy>
  <cp:revision>39</cp:revision>
  <dcterms:created xsi:type="dcterms:W3CDTF">2026-09-28T04:20:09Z</dcterms:created>
  <dcterms:modified xsi:type="dcterms:W3CDTF">2026-09-29T04:57:24Z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