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97" dt="2026-09-28T07:56:24.936"/>
    <p1510:client id="{4AB6E8D9-953A-3E0F-91CA-DE992C289BB6}" v="255" dt="2026-09-28T07:06:22.782"/>
    <p1510:client id="{8C436BCE-12B1-1B1D-F03B-AD261A580535}" v="71" dt="2026-09-28T08:29:13.306"/>
    <p1510:client id="{8D204DC8-ED99-FA29-E38E-87B189218448}" v="4" dt="2026-09-28T05:52:41.9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0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404AF-F3D2-4AFF-9C9B-33C3286689B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3A791-F91F-47EC-98C6-E894DF4B51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743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3A791-F91F-47EC-98C6-E894DF4B518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6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9D03037-62EF-2F66-006C-CBF564F2B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" y="3790"/>
            <a:ext cx="1068728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507340" y="5157885"/>
            <a:ext cx="2626360" cy="451790"/>
          </a:xfrm>
          <a:prstGeom prst="rect">
            <a:avLst/>
          </a:prstGeom>
        </p:spPr>
        <p:txBody>
          <a:bodyPr vert="horz" wrap="square" lIns="0" tIns="40005" rIns="0" bIns="0" rtlCol="0" anchor="t">
            <a:spAutoFit/>
          </a:bodyPr>
          <a:lstStyle/>
          <a:p>
            <a:pPr marL="12700" marR="5080">
              <a:lnSpc>
                <a:spcPts val="1560"/>
              </a:lnSpc>
              <a:spcBef>
                <a:spcPts val="315"/>
              </a:spcBef>
            </a:pPr>
            <a:r>
              <a:rPr lang="ja-JP" altLang="en-US" sz="1450" b="1" spc="-1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みんなニコニコ！お菓子メガ盛り</a:t>
            </a:r>
            <a:r>
              <a:rPr lang="ja-JP" altLang="en-US" sz="145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</a:t>
            </a:r>
            <a:r>
              <a:rPr lang="en-US" altLang="ja-JP" sz="14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200</a:t>
            </a:r>
            <a:r>
              <a:rPr lang="ja-JP" altLang="en-US" sz="1450" b="1" spc="-33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個セット</a:t>
            </a:r>
            <a:r>
              <a:rPr lang="ja-JP" altLang="en-US" sz="14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（福袋</a:t>
            </a:r>
            <a:r>
              <a:rPr lang="en-US" altLang="ja-JP" sz="14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50</a:t>
            </a:r>
            <a:r>
              <a:rPr lang="ja-JP" altLang="en-US" sz="14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枚付</a:t>
            </a:r>
            <a:r>
              <a:rPr lang="ja-JP" altLang="en-US" sz="145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）</a:t>
            </a:r>
            <a:endParaRPr lang="en-US" altLang="ja-JP" dirty="0"/>
          </a:p>
        </p:txBody>
      </p:sp>
      <p:sp>
        <p:nvSpPr>
          <p:cNvPr id="11" name="object 11"/>
          <p:cNvSpPr txBox="1"/>
          <p:nvPr/>
        </p:nvSpPr>
        <p:spPr>
          <a:xfrm>
            <a:off x="7507340" y="6309948"/>
            <a:ext cx="2622550" cy="38735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700405" algn="l"/>
              </a:tabLst>
            </a:pP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位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lang="en-US" altLang="ja-JP" sz="1050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</a:t>
            </a:r>
            <a:r>
              <a:rPr lang="ja-JP" altLang="en-US" sz="1050" spc="-14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</a:t>
            </a:r>
            <a:r>
              <a:rPr lang="ja-JP" altLang="en-US" sz="1050" spc="-2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ッ</a:t>
            </a:r>
            <a:r>
              <a:rPr lang="ja-JP" altLang="en-US" sz="1050" spc="-33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ト</a:t>
            </a:r>
            <a:endParaRPr lang="ja-JP" altLang="en-US" sz="1050" dirty="0">
              <a:latin typeface="游ゴシック"/>
              <a:ea typeface="游ゴシック"/>
              <a:cs typeface="A-OTF UD Shin Go Pro R"/>
            </a:endParaRPr>
          </a:p>
          <a:p>
            <a:pPr marL="273685">
              <a:lnSpc>
                <a:spcPct val="100000"/>
              </a:lnSpc>
              <a:spcBef>
                <a:spcPts val="165"/>
              </a:spcBef>
              <a:tabLst>
                <a:tab pos="700405" algn="l"/>
              </a:tabLst>
            </a:pP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考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</a:t>
            </a:r>
            <a:r>
              <a:rPr lang="ja-JP" altLang="en-US" sz="1050" spc="-4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105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よ</a:t>
            </a:r>
            <a:r>
              <a:rPr lang="ja-JP" altLang="en-US" sz="1050" spc="-8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り</a:t>
            </a:r>
            <a:r>
              <a:rPr lang="en-US" altLang="ja-JP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</a:t>
            </a:r>
            <a:r>
              <a:rPr lang="ja-JP" altLang="en-US"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上</a:t>
            </a:r>
            <a:endParaRPr lang="ja-JP" altLang="en-US" sz="105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07315" y="6917470"/>
            <a:ext cx="2326005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1050" spc="-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1050" dirty="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19496" y="4858085"/>
            <a:ext cx="526503" cy="28078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506004" y="6714007"/>
            <a:ext cx="1008380" cy="157735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905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50"/>
              </a:spcBef>
            </a:pPr>
            <a:r>
              <a:rPr lang="ja-JP" altLang="en-US" sz="900" spc="-4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9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547100" y="6714008"/>
            <a:ext cx="1332230" cy="157530"/>
          </a:xfrm>
          <a:custGeom>
            <a:avLst/>
            <a:gdLst/>
            <a:ahLst/>
            <a:cxnLst/>
            <a:rect l="l" t="t" r="r" b="b"/>
            <a:pathLst>
              <a:path w="1332229" h="178434">
                <a:moveTo>
                  <a:pt x="1332001" y="0"/>
                </a:moveTo>
                <a:lnTo>
                  <a:pt x="0" y="0"/>
                </a:lnTo>
                <a:lnTo>
                  <a:pt x="0" y="178193"/>
                </a:lnTo>
                <a:lnTo>
                  <a:pt x="1332001" y="178193"/>
                </a:lnTo>
                <a:lnTo>
                  <a:pt x="1332001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 lang="en-US">
              <a:latin typeface="游ゴシック"/>
              <a:ea typeface="游ゴシック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72940" y="6717649"/>
            <a:ext cx="1360170" cy="153888"/>
          </a:xfrm>
          <a:prstGeom prst="rect">
            <a:avLst/>
          </a:prstGeom>
        </p:spPr>
        <p:txBody>
          <a:bodyPr vert="horz" wrap="square" lIns="0" tIns="15239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900" spc="-7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900" spc="-9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9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9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900" spc="-38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900" spc="-1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900" spc="-17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90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en-US" altLang="ja-JP" dirty="0"/>
          </a:p>
        </p:txBody>
      </p:sp>
      <p:sp>
        <p:nvSpPr>
          <p:cNvPr id="19" name="object 19"/>
          <p:cNvSpPr txBox="1"/>
          <p:nvPr/>
        </p:nvSpPr>
        <p:spPr>
          <a:xfrm>
            <a:off x="10236316" y="276225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2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3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78" name="object 3">
            <a:extLst>
              <a:ext uri="{FF2B5EF4-FFF2-40B4-BE49-F238E27FC236}">
                <a16:creationId xmlns:a16="http://schemas.microsoft.com/office/drawing/2014/main" id="{0EF281C2-BF63-30B3-8280-5F0FA9C55FC4}"/>
              </a:ext>
            </a:extLst>
          </p:cNvPr>
          <p:cNvSpPr txBox="1"/>
          <p:nvPr/>
        </p:nvSpPr>
        <p:spPr>
          <a:xfrm>
            <a:off x="7512490" y="5512064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0" name="object 7">
            <a:extLst>
              <a:ext uri="{FF2B5EF4-FFF2-40B4-BE49-F238E27FC236}">
                <a16:creationId xmlns:a16="http://schemas.microsoft.com/office/drawing/2014/main" id="{1D01AF0A-ACDB-BC21-1EB2-49A541DDB72C}"/>
              </a:ext>
            </a:extLst>
          </p:cNvPr>
          <p:cNvSpPr txBox="1"/>
          <p:nvPr/>
        </p:nvSpPr>
        <p:spPr>
          <a:xfrm>
            <a:off x="10182658" y="5903926"/>
            <a:ext cx="168275" cy="185307"/>
          </a:xfrm>
          <a:prstGeom prst="rect">
            <a:avLst/>
          </a:prstGeom>
        </p:spPr>
        <p:txBody>
          <a:bodyPr vert="horz" wrap="square" lIns="0" tIns="15874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税</a:t>
            </a:r>
            <a:endParaRPr>
              <a:latin typeface="游ゴシック"/>
              <a:ea typeface="游ゴシック"/>
            </a:endParaRPr>
          </a:p>
        </p:txBody>
      </p:sp>
      <p:sp>
        <p:nvSpPr>
          <p:cNvPr id="82" name="object 8">
            <a:extLst>
              <a:ext uri="{FF2B5EF4-FFF2-40B4-BE49-F238E27FC236}">
                <a16:creationId xmlns:a16="http://schemas.microsoft.com/office/drawing/2014/main" id="{F59FE496-B38F-4241-5A4C-A0546A3D04A8}"/>
              </a:ext>
            </a:extLst>
          </p:cNvPr>
          <p:cNvSpPr txBox="1"/>
          <p:nvPr/>
        </p:nvSpPr>
        <p:spPr>
          <a:xfrm>
            <a:off x="10182658" y="6046801"/>
            <a:ext cx="168275" cy="185307"/>
          </a:xfrm>
          <a:prstGeom prst="rect">
            <a:avLst/>
          </a:prstGeom>
        </p:spPr>
        <p:txBody>
          <a:bodyPr vert="horz" wrap="square" lIns="0" tIns="15874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>
              <a:latin typeface="游ゴシック"/>
              <a:ea typeface="游ゴシック"/>
            </a:endParaRPr>
          </a:p>
        </p:txBody>
      </p:sp>
      <p:grpSp>
        <p:nvGrpSpPr>
          <p:cNvPr id="86" name="object 4">
            <a:extLst>
              <a:ext uri="{FF2B5EF4-FFF2-40B4-BE49-F238E27FC236}">
                <a16:creationId xmlns:a16="http://schemas.microsoft.com/office/drawing/2014/main" id="{297E4030-5009-596D-2B2E-7EA2677FA161}"/>
              </a:ext>
            </a:extLst>
          </p:cNvPr>
          <p:cNvGrpSpPr/>
          <p:nvPr/>
        </p:nvGrpSpPr>
        <p:grpSpPr>
          <a:xfrm>
            <a:off x="7519433" y="6279145"/>
            <a:ext cx="2835445" cy="0"/>
            <a:chOff x="5804454" y="5259561"/>
            <a:chExt cx="2835445" cy="0"/>
          </a:xfrm>
        </p:grpSpPr>
        <p:sp>
          <p:nvSpPr>
            <p:cNvPr id="84" name="object 5">
              <a:extLst>
                <a:ext uri="{FF2B5EF4-FFF2-40B4-BE49-F238E27FC236}">
                  <a16:creationId xmlns:a16="http://schemas.microsoft.com/office/drawing/2014/main" id="{73091A7E-AF95-95CC-2D52-7E378596CFD0}"/>
                </a:ext>
              </a:extLst>
            </p:cNvPr>
            <p:cNvSpPr/>
            <p:nvPr/>
          </p:nvSpPr>
          <p:spPr>
            <a:xfrm>
              <a:off x="5804454" y="5259561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85" name="object 6">
              <a:extLst>
                <a:ext uri="{FF2B5EF4-FFF2-40B4-BE49-F238E27FC236}">
                  <a16:creationId xmlns:a16="http://schemas.microsoft.com/office/drawing/2014/main" id="{24828BDA-D242-93FC-0F40-EC15C1F61D76}"/>
                </a:ext>
              </a:extLst>
            </p:cNvPr>
            <p:cNvSpPr/>
            <p:nvPr/>
          </p:nvSpPr>
          <p:spPr>
            <a:xfrm>
              <a:off x="6857454" y="5259561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88" name="object 13">
            <a:extLst>
              <a:ext uri="{FF2B5EF4-FFF2-40B4-BE49-F238E27FC236}">
                <a16:creationId xmlns:a16="http://schemas.microsoft.com/office/drawing/2014/main" id="{E7839C46-2BEB-BEC0-B1FD-F247A90D0ABD}"/>
              </a:ext>
            </a:extLst>
          </p:cNvPr>
          <p:cNvSpPr txBox="1"/>
          <p:nvPr/>
        </p:nvSpPr>
        <p:spPr>
          <a:xfrm>
            <a:off x="8372711" y="5754341"/>
            <a:ext cx="2110620" cy="62837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0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11,000</a:t>
            </a:r>
            <a:endParaRPr lang="en-US" dirty="0"/>
          </a:p>
        </p:txBody>
      </p:sp>
      <p:sp>
        <p:nvSpPr>
          <p:cNvPr id="90" name="TextBox 18">
            <a:extLst>
              <a:ext uri="{FF2B5EF4-FFF2-40B4-BE49-F238E27FC236}">
                <a16:creationId xmlns:a16="http://schemas.microsoft.com/office/drawing/2014/main" id="{0F19CF2F-900D-6A1B-D532-CF93A42CED0D}"/>
              </a:ext>
            </a:extLst>
          </p:cNvPr>
          <p:cNvSpPr txBox="1"/>
          <p:nvPr/>
        </p:nvSpPr>
        <p:spPr>
          <a:xfrm>
            <a:off x="7435983" y="5556784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altLang="ja-JP" sz="2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61407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62</Words>
  <Application>Microsoft Office PowerPoint</Application>
  <PresentationFormat>ユーザー設定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福袋2027_P21-26.indd</dc:title>
  <cp:lastModifiedBy>恵美子 川上</cp:lastModifiedBy>
  <cp:revision>43</cp:revision>
  <dcterms:created xsi:type="dcterms:W3CDTF">2026-09-28T04:20:09Z</dcterms:created>
  <dcterms:modified xsi:type="dcterms:W3CDTF">2026-09-29T05:10:39Z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