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1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97" dt="2026-09-28T07:56:24.936"/>
    <p1510:client id="{4AB6E8D9-953A-3E0F-91CA-DE992C289BB6}" v="255" dt="2026-09-28T07:06:22.782"/>
    <p1510:client id="{8C436BCE-12B1-1B1D-F03B-AD261A580535}" v="90" dt="2026-09-28T08:29:51.792"/>
    <p1510:client id="{8D204DC8-ED99-FA29-E38E-87B189218448}" v="4" dt="2026-09-28T05:52:41.93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956" y="-1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FD5DD-4A39-4865-8B7E-21B91BE572A1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4AA09-78F7-49EE-9DE1-530F10E829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025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AA09-78F7-49EE-9DE1-530F10E8298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948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92B42F38-35D3-3AC0-2D25-8B7FF6EF0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921" y="-28575"/>
            <a:ext cx="1069162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759459" y="5706182"/>
            <a:ext cx="127063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ja-JP" altLang="en-US" sz="850" b="1" spc="-5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千客万来にぎやかスタンド</a:t>
            </a:r>
            <a:endParaRPr lang="ja-JP" altLang="en-US" sz="85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6486" y="5833817"/>
            <a:ext cx="69342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ja-JP" altLang="en-US" sz="850" b="1" spc="-11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イベントキット</a:t>
            </a:r>
            <a:endParaRPr lang="ja-JP" altLang="en-US" sz="85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9459" y="6407848"/>
            <a:ext cx="1283335" cy="491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325120" indent="-13462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-4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   </a:t>
            </a:r>
            <a:r>
              <a:rPr lang="en-US" altLang="ja-JP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170×115×50</a:t>
            </a:r>
            <a:r>
              <a:rPr lang="en-US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cm</a:t>
            </a:r>
            <a:br>
              <a:rPr lang="en-US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</a:br>
            <a:r>
              <a:rPr lang="ja-JP" altLang="en-US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 </a:t>
            </a:r>
            <a:r>
              <a:rPr lang="ja-JP" altLang="en-US" sz="550" spc="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備考  セット内容／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  <a:p>
            <a:pPr marL="366395">
              <a:lnSpc>
                <a:spcPct val="100000"/>
              </a:lnSpc>
              <a:spcBef>
                <a:spcPts val="70"/>
              </a:spcBef>
            </a:pPr>
            <a:r>
              <a:rPr lang="ja-JP" altLang="en-US" sz="550" spc="-4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お菓子</a:t>
            </a:r>
            <a:r>
              <a:rPr lang="ja-JP" altLang="en-US" sz="550" spc="-2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･</a:t>
            </a:r>
            <a:r>
              <a:rPr lang="ja-JP" altLang="en-US" sz="55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雑貨取混ぜ</a:t>
            </a:r>
            <a:r>
              <a:rPr lang="en-US" altLang="ja-JP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88</a:t>
            </a:r>
            <a:r>
              <a:rPr lang="ja-JP" altLang="en-US" sz="5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  <a:p>
            <a:pPr marL="367030" marR="5080">
              <a:lnSpc>
                <a:spcPct val="111200"/>
              </a:lnSpc>
            </a:pPr>
            <a:r>
              <a:rPr lang="en-US" altLang="ja-JP" sz="55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(</a:t>
            </a:r>
            <a:r>
              <a:rPr lang="ja-JP" altLang="en-US" sz="55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お菓子／賞味期間</a:t>
            </a:r>
            <a:r>
              <a:rPr lang="en-US" altLang="ja-JP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30</a:t>
            </a:r>
            <a:r>
              <a:rPr lang="ja-JP" altLang="en-US" sz="550" spc="-4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日以上</a:t>
            </a:r>
            <a:r>
              <a:rPr lang="en-US" altLang="ja-JP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)</a:t>
            </a:r>
            <a:r>
              <a:rPr lang="ja-JP" altLang="en-US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･</a:t>
            </a:r>
            <a:r>
              <a:rPr lang="ja-JP" altLang="en-US" sz="55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段ボール製組立スタンド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42610" y="5486532"/>
            <a:ext cx="54610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ja-JP" altLang="en-US" sz="850" b="1" spc="-5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エアブロウ</a:t>
            </a:r>
            <a:endParaRPr lang="ja-JP" altLang="en-US" sz="8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40488" y="5614167"/>
            <a:ext cx="84518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ja-JP" altLang="en-US" sz="850" b="1" spc="-6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ウェルカムアーチ</a:t>
            </a:r>
            <a:endParaRPr lang="ja-JP" altLang="en-US" sz="8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43035" y="6188177"/>
            <a:ext cx="1377890" cy="8582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030" marR="7620" indent="-354965">
              <a:lnSpc>
                <a:spcPct val="111200"/>
              </a:lnSpc>
              <a:spcBef>
                <a:spcPts val="100"/>
              </a:spcBef>
            </a:pPr>
            <a:r>
              <a:rPr lang="ja-JP" altLang="en-US" sz="55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   使用時</a:t>
            </a:r>
            <a:r>
              <a:rPr lang="ja-JP" altLang="en-US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／</a:t>
            </a:r>
            <a:r>
              <a:rPr lang="en-US" altLang="ja-JP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280×320×90</a:t>
            </a:r>
            <a:r>
              <a:rPr lang="en-US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cm､</a:t>
            </a:r>
            <a:br>
              <a:rPr lang="en-US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</a:br>
            <a:r>
              <a:rPr lang="ja-JP" altLang="en-US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</a:t>
            </a:r>
            <a:r>
              <a:rPr lang="ja-JP" altLang="en-US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内径</a:t>
            </a:r>
            <a:r>
              <a:rPr lang="ja-JP" alt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／</a:t>
            </a:r>
            <a:r>
              <a:rPr lang="en-US" altLang="ja-JP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230×220</a:t>
            </a:r>
            <a:r>
              <a:rPr 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cm､</a:t>
            </a:r>
            <a:endParaRPr lang="en-US" sz="550" dirty="0">
              <a:latin typeface="游ゴシック"/>
              <a:ea typeface="游ゴシック"/>
              <a:cs typeface="A-OTF UD Shin Go Pro M"/>
            </a:endParaRPr>
          </a:p>
          <a:p>
            <a:pPr marL="367030" marR="100330">
              <a:lnSpc>
                <a:spcPct val="111200"/>
              </a:lnSpc>
            </a:pPr>
            <a:r>
              <a:rPr lang="ja-JP" altLang="en-US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収納時</a:t>
            </a:r>
            <a:r>
              <a:rPr lang="ja-JP" altLang="en-US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／</a:t>
            </a:r>
            <a:r>
              <a:rPr lang="en-US" altLang="ja-JP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31×31×31</a:t>
            </a:r>
            <a:r>
              <a:rPr lang="en-US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cm､</a:t>
            </a:r>
            <a:endParaRPr lang="en-US" sz="550" dirty="0">
              <a:solidFill>
                <a:srgbClr val="000000"/>
              </a:solidFill>
              <a:latin typeface="游ゴシック"/>
              <a:ea typeface="游ゴシック"/>
              <a:cs typeface="A-OTF UD Shin Go Pro M"/>
            </a:endParaRPr>
          </a:p>
          <a:p>
            <a:pPr marL="367030" marR="100330">
              <a:lnSpc>
                <a:spcPct val="111200"/>
              </a:lnSpc>
            </a:pPr>
            <a:r>
              <a:rPr lang="ja-JP" altLang="en-US" sz="55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電源コード長さ</a:t>
            </a:r>
            <a:r>
              <a:rPr lang="en-US" altLang="ja-JP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/1.5</a:t>
            </a:r>
            <a:r>
              <a:rPr 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m</a:t>
            </a:r>
            <a:endParaRPr lang="en-US" sz="550" dirty="0">
              <a:latin typeface="游ゴシック"/>
              <a:ea typeface="游ゴシック"/>
              <a:cs typeface="A-OTF UD Shin Go Pro M"/>
            </a:endParaRPr>
          </a:p>
          <a:p>
            <a:pPr marL="153035" marR="517525">
              <a:lnSpc>
                <a:spcPct val="111100"/>
              </a:lnSpc>
            </a:pPr>
            <a:r>
              <a:rPr lang="ja-JP" altLang="en-US" sz="550" spc="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材質 ナイロン</a:t>
            </a:r>
            <a:br>
              <a:rPr lang="ja-JP" altLang="en-US" sz="550" spc="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</a:br>
            <a:r>
              <a:rPr lang="ja-JP" altLang="en-US" sz="550" spc="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</a:t>
            </a:r>
            <a:r>
              <a:rPr lang="ja-JP" altLang="en-US" sz="550" spc="-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備考 セット内容／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  <a:p>
            <a:pPr marL="367030" marR="5080">
              <a:lnSpc>
                <a:spcPct val="111200"/>
              </a:lnSpc>
            </a:pPr>
            <a:r>
              <a:rPr lang="en-US" sz="550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AC</a:t>
            </a:r>
            <a:r>
              <a:rPr lang="ja-JP" altLang="en-US" sz="550" spc="-114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アダプター</a:t>
            </a:r>
            <a:r>
              <a:rPr lang="en-US" altLang="ja-JP" sz="550" spc="-114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(</a:t>
            </a:r>
            <a:r>
              <a:rPr lang="ja-JP" altLang="en-US" sz="550" spc="-114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電源</a:t>
            </a:r>
            <a:r>
              <a:rPr lang="en-US" altLang="ja-JP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/</a:t>
            </a:r>
            <a:r>
              <a:rPr 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AC100V-</a:t>
            </a:r>
            <a:r>
              <a:rPr lang="en-US" sz="550" spc="-8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26W)･</a:t>
            </a:r>
            <a:endParaRPr lang="ja-JP" altLang="en-US" sz="550" spc="-80" dirty="0">
              <a:solidFill>
                <a:srgbClr val="231F20"/>
              </a:solidFill>
              <a:latin typeface="游ゴシック"/>
              <a:ea typeface="游ゴシック"/>
              <a:cs typeface="A-OTF UD Shin Go Pro M"/>
            </a:endParaRPr>
          </a:p>
          <a:p>
            <a:pPr marL="367030" marR="5080">
              <a:lnSpc>
                <a:spcPct val="111200"/>
              </a:lnSpc>
            </a:pPr>
            <a:r>
              <a:rPr lang="ja-JP" altLang="en-US" sz="550" spc="-1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取付ヒモ</a:t>
            </a:r>
            <a:r>
              <a:rPr lang="ja-JP" altLang="en-US" sz="550" spc="-7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･</a:t>
            </a:r>
            <a:r>
              <a:rPr lang="ja-JP" altLang="en-US" sz="550" spc="-16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ピック</a:t>
            </a:r>
            <a:r>
              <a:rPr lang="en-US" altLang="ja-JP" sz="55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､</a:t>
            </a:r>
            <a:r>
              <a:rPr lang="ja-JP" altLang="en-US" sz="550" spc="-1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ライト常点</a:t>
            </a:r>
            <a:r>
              <a:rPr lang="en-US" altLang="ja-JP" sz="5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､</a:t>
            </a:r>
            <a:endParaRPr lang="ja-JP" altLang="en-US" sz="550" dirty="0">
              <a:solidFill>
                <a:srgbClr val="000000"/>
              </a:solidFill>
              <a:latin typeface="游ゴシック"/>
              <a:ea typeface="游ゴシック"/>
              <a:cs typeface="A-OTF UD Shin Go Pro M"/>
            </a:endParaRPr>
          </a:p>
          <a:p>
            <a:pPr marL="367030" marR="5080">
              <a:lnSpc>
                <a:spcPct val="111200"/>
              </a:lnSpc>
            </a:pPr>
            <a:r>
              <a:rPr lang="ja-JP" altLang="en-US" sz="550" spc="-1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屋内仕様</a:t>
            </a:r>
            <a:r>
              <a:rPr lang="en-US" altLang="ja-JP" sz="550" spc="-7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､</a:t>
            </a:r>
            <a:r>
              <a:rPr lang="en-US" sz="550" spc="-7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LED5</a:t>
            </a:r>
            <a:r>
              <a:rPr lang="ja-JP" altLang="en-US" sz="550" spc="-1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球内蔵</a:t>
            </a:r>
            <a:r>
              <a:rPr lang="en-US" altLang="ja-JP" sz="550" spc="-7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､</a:t>
            </a:r>
            <a:r>
              <a:rPr lang="ja-JP" altLang="en-US" sz="550" spc="-1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ファン内蔵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12592" y="4150032"/>
            <a:ext cx="909955" cy="282129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 indent="2540">
              <a:lnSpc>
                <a:spcPct val="108400"/>
              </a:lnSpc>
              <a:spcBef>
                <a:spcPts val="35"/>
              </a:spcBef>
            </a:pPr>
            <a:r>
              <a:rPr lang="ja-JP" altLang="en-US" sz="850" b="1" spc="-7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エアディスプレイ</a:t>
            </a:r>
          </a:p>
          <a:p>
            <a:pPr marL="12700" marR="5080" indent="2540">
              <a:lnSpc>
                <a:spcPct val="108400"/>
              </a:lnSpc>
              <a:spcBef>
                <a:spcPts val="35"/>
              </a:spcBef>
            </a:pPr>
            <a:r>
              <a:rPr lang="ja-JP" altLang="en-US" sz="850" b="1" spc="-6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まねきねこ</a:t>
            </a:r>
            <a:r>
              <a:rPr lang="en-US" altLang="ja-JP" sz="850" b="1" spc="-2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125</a:t>
            </a:r>
            <a:r>
              <a:rPr lang="en-US" sz="850" b="1" spc="-2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cm</a:t>
            </a:r>
            <a:endParaRPr lang="en-US" sz="700" b="1" spc="-10" dirty="0">
              <a:solidFill>
                <a:srgbClr val="231F20"/>
              </a:solidFill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13611" y="4851678"/>
            <a:ext cx="1394491" cy="857927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lang="ja-JP" altLang="en-US" sz="55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   本体</a:t>
            </a:r>
            <a:r>
              <a:rPr lang="ja-JP" alt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／</a:t>
            </a:r>
            <a:r>
              <a:rPr lang="en-US" altLang="ja-JP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125×80×80</a:t>
            </a:r>
            <a:r>
              <a:rPr 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cm､</a:t>
            </a:r>
            <a:endParaRPr lang="en-US" sz="550" dirty="0">
              <a:latin typeface="游ゴシック"/>
              <a:ea typeface="游ゴシック"/>
              <a:cs typeface="A-OTF UD Shin Go Pro M"/>
            </a:endParaRPr>
          </a:p>
          <a:p>
            <a:pPr marL="367030" marR="206375" indent="-1270">
              <a:lnSpc>
                <a:spcPct val="111200"/>
              </a:lnSpc>
            </a:pP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たれ幕</a:t>
            </a:r>
            <a:r>
              <a:rPr lang="ja-JP" alt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／</a:t>
            </a:r>
            <a:r>
              <a:rPr lang="en-US" altLang="ja-JP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69×20</a:t>
            </a:r>
            <a:r>
              <a:rPr 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cm､</a:t>
            </a:r>
            <a:endParaRPr lang="en-US" sz="550" dirty="0">
              <a:solidFill>
                <a:srgbClr val="000000"/>
              </a:solidFill>
              <a:latin typeface="游ゴシック"/>
              <a:ea typeface="游ゴシック"/>
              <a:cs typeface="A-OTF UD Shin Go Pro M"/>
            </a:endParaRPr>
          </a:p>
          <a:p>
            <a:pPr marL="367030" marR="206375" indent="-1270">
              <a:lnSpc>
                <a:spcPct val="111200"/>
              </a:lnSpc>
            </a:pPr>
            <a:r>
              <a:rPr lang="ja-JP" altLang="en-US" sz="550" spc="-7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電源コード長さ</a:t>
            </a:r>
            <a:r>
              <a:rPr lang="ja-JP" altLang="en-US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／</a:t>
            </a:r>
            <a:r>
              <a:rPr lang="en-US" altLang="ja-JP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1.5</a:t>
            </a:r>
            <a:r>
              <a:rPr lang="en-US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m</a:t>
            </a:r>
            <a:endParaRPr lang="en-US" sz="550" dirty="0">
              <a:latin typeface="游ゴシック"/>
              <a:ea typeface="游ゴシック"/>
              <a:cs typeface="A-OTF UD Shin Go Pro M"/>
            </a:endParaRPr>
          </a:p>
          <a:p>
            <a:pPr marL="153035" marR="498475">
              <a:lnSpc>
                <a:spcPct val="111100"/>
              </a:lnSpc>
            </a:pPr>
            <a:r>
              <a:rPr lang="ja-JP" altLang="en-US" sz="550" spc="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材質   ナイロン</a:t>
            </a:r>
            <a:r>
              <a:rPr lang="ja-JP" altLang="en-US" sz="550" spc="50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</a:t>
            </a:r>
            <a:br>
              <a:rPr lang="ja-JP" altLang="en-US" sz="550" spc="50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</a:br>
            <a:r>
              <a:rPr lang="ja-JP" altLang="en-US" sz="550" spc="-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備考    セット内容／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  <a:p>
            <a:pPr marL="367030" marR="92075">
              <a:lnSpc>
                <a:spcPct val="111200"/>
              </a:lnSpc>
            </a:pPr>
            <a:r>
              <a:rPr lang="ja-JP" alt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</a:t>
            </a:r>
            <a:r>
              <a:rPr 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AC</a:t>
            </a:r>
            <a:r>
              <a:rPr lang="ja-JP" altLang="en-US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アダプター</a:t>
            </a:r>
            <a:r>
              <a:rPr lang="ja-JP" altLang="en-US" sz="550" spc="50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   </a:t>
            </a:r>
            <a:r>
              <a:rPr lang="en-US" altLang="ja-JP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(</a:t>
            </a:r>
            <a:r>
              <a:rPr lang="ja-JP" altLang="en-US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電源／</a:t>
            </a:r>
            <a:r>
              <a:rPr lang="en-US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AC100V-</a:t>
            </a:r>
            <a:r>
              <a:rPr 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13W)･</a:t>
            </a:r>
            <a:endParaRPr lang="en-US" sz="550" dirty="0">
              <a:latin typeface="游ゴシック"/>
              <a:ea typeface="游ゴシック"/>
              <a:cs typeface="A-OTF UD Shin Go Pro M"/>
            </a:endParaRPr>
          </a:p>
          <a:p>
            <a:pPr marL="367030" marR="5080">
              <a:lnSpc>
                <a:spcPct val="111200"/>
              </a:lnSpc>
            </a:pPr>
            <a:r>
              <a:rPr lang="ja-JP" altLang="en-US" sz="550" spc="-8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取付ヒモ・ピック</a:t>
            </a:r>
            <a:r>
              <a:rPr lang="ja-JP" altLang="en-US" sz="5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･たれ幕</a:t>
            </a:r>
            <a:r>
              <a:rPr lang="en-US" altLang="ja-JP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5</a:t>
            </a:r>
            <a:r>
              <a:rPr lang="ja-JP" altLang="en-US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種</a:t>
            </a:r>
            <a:r>
              <a:rPr lang="en-US" altLang="ja-JP" sz="5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､</a:t>
            </a:r>
            <a:endParaRPr lang="ja-JP" altLang="en-US" sz="550" spc="-50" dirty="0">
              <a:solidFill>
                <a:srgbClr val="231F20"/>
              </a:solidFill>
              <a:latin typeface="游ゴシック"/>
              <a:ea typeface="游ゴシック"/>
              <a:cs typeface="A-OTF UD Shin Go Pro M"/>
            </a:endParaRPr>
          </a:p>
          <a:p>
            <a:pPr marL="367030" marR="5080">
              <a:lnSpc>
                <a:spcPct val="111200"/>
              </a:lnSpc>
            </a:pPr>
            <a:r>
              <a:rPr lang="ja-JP" altLang="en-US" sz="550" spc="-5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屋内仕様、</a:t>
            </a:r>
            <a:r>
              <a:rPr lang="en-US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LED4</a:t>
            </a:r>
            <a:r>
              <a:rPr lang="ja-JP" altLang="en-US" sz="550" spc="-2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球内蔵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4659" y="2146754"/>
            <a:ext cx="127063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ja-JP" altLang="en-US" sz="850" b="1" spc="-5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千客万来にぎやかスタンド</a:t>
            </a:r>
            <a:endParaRPr lang="ja-JP" altLang="en-US" sz="8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4659" y="2274389"/>
            <a:ext cx="50800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ja-JP" altLang="en-US" sz="850" b="1" spc="-9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追加セット</a:t>
            </a:r>
            <a:endParaRPr lang="ja-JP" altLang="en-US" sz="8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70944" y="1456032"/>
            <a:ext cx="1009015" cy="2718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66040">
              <a:lnSpc>
                <a:spcPts val="1010"/>
              </a:lnSpc>
              <a:spcBef>
                <a:spcPts val="120"/>
              </a:spcBef>
            </a:pPr>
            <a:r>
              <a:rPr lang="ja-JP" altLang="en-US" sz="850" b="1" spc="-5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ディスプレイボード</a:t>
            </a:r>
            <a:endParaRPr lang="ja-JP" altLang="en-US" sz="850">
              <a:latin typeface="游ゴシック"/>
              <a:ea typeface="游ゴシック"/>
              <a:cs typeface="A-OTF UD Shin Go Pro B"/>
            </a:endParaRPr>
          </a:p>
          <a:p>
            <a:pPr marL="12700">
              <a:lnSpc>
                <a:spcPts val="1010"/>
              </a:lnSpc>
            </a:pPr>
            <a:r>
              <a:rPr lang="ja-JP" altLang="en-US" sz="850" b="1" spc="-1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「謹賀新年」</a:t>
            </a:r>
            <a:endParaRPr lang="ja-JP" altLang="en-US" sz="8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47232" y="2157698"/>
            <a:ext cx="1280755" cy="3109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34290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   </a:t>
            </a:r>
            <a:r>
              <a:rPr lang="en-US" altLang="ja-JP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45×127×10</a:t>
            </a:r>
            <a:r>
              <a:rPr lang="en-US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cm</a:t>
            </a:r>
            <a:endParaRPr lang="en-US" sz="550" dirty="0">
              <a:solidFill>
                <a:srgbClr val="000000"/>
              </a:solidFill>
              <a:latin typeface="游ゴシック"/>
              <a:ea typeface="游ゴシック"/>
              <a:cs typeface="A-OTF UD Shin Go Pro M"/>
            </a:endParaRPr>
          </a:p>
          <a:p>
            <a:pPr marL="13335" marR="34290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4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 透明袋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  <a:p>
            <a:pPr marL="147955">
              <a:lnSpc>
                <a:spcPct val="100000"/>
              </a:lnSpc>
              <a:spcBef>
                <a:spcPts val="70"/>
              </a:spcBef>
            </a:pPr>
            <a:r>
              <a:rPr lang="ja-JP" altLang="en-US" sz="5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材質     スチロール・紙・ポリエステル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70944" y="2688216"/>
            <a:ext cx="68961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ja-JP" altLang="en-US" sz="850" b="1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「和柄迎春」</a:t>
            </a:r>
            <a:endParaRPr lang="ja-JP" altLang="en-US" sz="85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126012" y="3262246"/>
            <a:ext cx="1345102" cy="3109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4290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    </a:t>
            </a:r>
            <a:r>
              <a:rPr lang="en-US" altLang="ja-JP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50×110×10</a:t>
            </a:r>
            <a:r>
              <a:rPr lang="en-US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cm</a:t>
            </a:r>
            <a:endParaRPr lang="en-US" sz="550" dirty="0">
              <a:solidFill>
                <a:srgbClr val="000000"/>
              </a:solidFill>
              <a:latin typeface="游ゴシック"/>
              <a:ea typeface="游ゴシック"/>
              <a:cs typeface="A-OTF UD Shin Go Pro M"/>
            </a:endParaRPr>
          </a:p>
          <a:p>
            <a:pPr marL="12700" marR="34290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4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 透明袋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  <a:p>
            <a:pPr marL="146685">
              <a:lnSpc>
                <a:spcPct val="100000"/>
              </a:lnSpc>
              <a:spcBef>
                <a:spcPts val="70"/>
              </a:spcBef>
            </a:pPr>
            <a:r>
              <a:rPr lang="ja-JP" altLang="en-US" sz="5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 材質     スチロール・紙・ポリエステル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848765" y="1956532"/>
            <a:ext cx="87820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ja-JP" altLang="en-US" sz="850" b="1" spc="-3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プリーツハンガー</a:t>
            </a:r>
            <a:endParaRPr lang="ja-JP" altLang="en-US" sz="8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850534" y="2112046"/>
            <a:ext cx="11379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70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61338</a:t>
            </a:r>
            <a:r>
              <a:rPr lang="en-US" sz="700" b="1" spc="-15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 </a:t>
            </a:r>
            <a:r>
              <a:rPr lang="en-US" sz="70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SM</a:t>
            </a:r>
            <a:r>
              <a:rPr lang="en-US" sz="700" b="1" spc="5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  </a:t>
            </a:r>
            <a:r>
              <a:rPr lang="ja-JP" altLang="en-US" sz="700" b="1" spc="5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迎春ししまい</a:t>
            </a:r>
            <a:endParaRPr lang="ja-JP" altLang="en-US" sz="70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850534" y="2214167"/>
            <a:ext cx="125603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700" b="1" spc="2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61338</a:t>
            </a:r>
            <a:r>
              <a:rPr lang="en-US" sz="700" b="1" spc="-15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 </a:t>
            </a:r>
            <a:r>
              <a:rPr lang="en-US" sz="700" b="1" spc="2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MT</a:t>
            </a:r>
            <a:r>
              <a:rPr lang="en-US" sz="700" b="1" spc="4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  </a:t>
            </a:r>
            <a:r>
              <a:rPr lang="ja-JP" altLang="en-US" sz="700" b="1" spc="4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めでたいお正月</a:t>
            </a:r>
            <a:endParaRPr lang="ja-JP" altLang="en-US" sz="70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850517" y="2666708"/>
            <a:ext cx="916940" cy="427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-5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  </a:t>
            </a:r>
            <a:r>
              <a:rPr lang="en-US" altLang="ja-JP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45×45×180</a:t>
            </a:r>
            <a:r>
              <a:rPr lang="en-US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cm</a:t>
            </a:r>
            <a:endParaRPr lang="en-US" sz="550" dirty="0">
              <a:solidFill>
                <a:srgbClr val="000000"/>
              </a:solidFill>
              <a:latin typeface="游ゴシック"/>
              <a:ea typeface="游ゴシック"/>
              <a:cs typeface="A-OTF UD Shin Go Pro M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4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透明袋</a:t>
            </a:r>
          </a:p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4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    </a:t>
            </a:r>
            <a:r>
              <a:rPr lang="ja-JP" altLang="en-US" sz="550" spc="11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材質 </a:t>
            </a:r>
            <a:r>
              <a:rPr lang="en-US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PVC･</a:t>
            </a:r>
            <a:r>
              <a:rPr lang="ja-JP" altLang="en-US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不織布･</a:t>
            </a:r>
            <a:r>
              <a:rPr lang="ja-JP" altLang="en-US" sz="5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紙</a:t>
            </a:r>
            <a:r>
              <a:rPr lang="ja-JP" altLang="en-US" sz="550" dirty="0">
                <a:solidFill>
                  <a:srgbClr val="000000"/>
                </a:solidFill>
                <a:latin typeface="游ゴシック"/>
                <a:ea typeface="游ゴシック"/>
                <a:cs typeface="A-OTF UD Shin Go Pro M"/>
              </a:rPr>
              <a:t>  </a:t>
            </a:r>
          </a:p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60" dirty="0">
                <a:solidFill>
                  <a:srgbClr val="000000"/>
                </a:solidFill>
                <a:latin typeface="游ゴシック"/>
                <a:ea typeface="游ゴシック"/>
                <a:cs typeface="A-OTF UD Shin Go Pro M"/>
              </a:rPr>
              <a:t>      </a:t>
            </a:r>
            <a:r>
              <a:rPr lang="ja-JP" altLang="en-US" sz="550" spc="6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備考 紐付き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</p:txBody>
      </p:sp>
      <p:graphicFrame>
        <p:nvGraphicFramePr>
          <p:cNvPr id="59" name="object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894170"/>
              </p:ext>
            </p:extLst>
          </p:nvPr>
        </p:nvGraphicFramePr>
        <p:xfrm>
          <a:off x="8883246" y="3107546"/>
          <a:ext cx="843724" cy="93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0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980">
                <a:tc>
                  <a:txBody>
                    <a:bodyPr/>
                    <a:lstStyle/>
                    <a:p>
                      <a:pPr marL="13335" algn="ctr">
                        <a:lnSpc>
                          <a:spcPts val="540"/>
                        </a:lnSpc>
                        <a:spcBef>
                          <a:spcPts val="100"/>
                        </a:spcBef>
                      </a:pPr>
                      <a:r>
                        <a:rPr lang="ja-JP" altLang="en-US" sz="450" spc="-25" dirty="0">
                          <a:solidFill>
                            <a:srgbClr val="FFFFFF"/>
                          </a:solidFill>
                          <a:latin typeface="A-OTF UD Shin Go Pro R"/>
                          <a:cs typeface="A-OTF UD Shin Go Pro R"/>
                        </a:rPr>
                        <a:t>カートン割れ不可</a:t>
                      </a:r>
                      <a:endParaRPr lang="en-US" dirty="0"/>
                    </a:p>
                  </a:txBody>
                  <a:tcPr marL="0" marR="0" marT="12700" marB="0">
                    <a:solidFill>
                      <a:srgbClr val="CB242B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ts val="540"/>
                        </a:lnSpc>
                        <a:spcBef>
                          <a:spcPts val="100"/>
                        </a:spcBef>
                      </a:pPr>
                      <a:r>
                        <a:rPr lang="ja-JP" altLang="en-US" sz="450" spc="-30" dirty="0">
                          <a:solidFill>
                            <a:srgbClr val="FFFFFF"/>
                          </a:solidFill>
                          <a:latin typeface="A-OTF UD Shin Go Pro R"/>
                          <a:cs typeface="A-OTF UD Shin Go Pro R"/>
                        </a:rPr>
                        <a:t>とりまぜ可 </a:t>
                      </a:r>
                      <a:endParaRPr lang="en-US" altLang="ja-JP" dirty="0"/>
                    </a:p>
                  </a:txBody>
                  <a:tcPr marL="0" marR="0" marT="12700" marB="0">
                    <a:solidFill>
                      <a:srgbClr val="249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" name="object 60"/>
          <p:cNvSpPr txBox="1"/>
          <p:nvPr/>
        </p:nvSpPr>
        <p:spPr>
          <a:xfrm>
            <a:off x="10210334" y="6400943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2</a:t>
            </a:r>
            <a:r>
              <a:rPr lang="en-US" altLang="ja-JP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6</a:t>
            </a:r>
            <a:endParaRPr lang="en-US" sz="130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61" name="object 41">
            <a:extLst>
              <a:ext uri="{FF2B5EF4-FFF2-40B4-BE49-F238E27FC236}">
                <a16:creationId xmlns:a16="http://schemas.microsoft.com/office/drawing/2014/main" id="{F7A3B6A6-F236-11A4-6F8F-DC8321432BF1}"/>
              </a:ext>
            </a:extLst>
          </p:cNvPr>
          <p:cNvSpPr txBox="1"/>
          <p:nvPr/>
        </p:nvSpPr>
        <p:spPr>
          <a:xfrm>
            <a:off x="5144968" y="2556633"/>
            <a:ext cx="1420932" cy="15799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3335" marR="342900">
              <a:lnSpc>
                <a:spcPct val="111100"/>
              </a:lnSpc>
              <a:spcBef>
                <a:spcPts val="100"/>
              </a:spcBef>
            </a:pPr>
            <a:r>
              <a:rPr sz="850" b="1" spc="-5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ディスプレイボード</a:t>
            </a:r>
            <a:endParaRPr lang="en-US" sz="85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64" name="object 41">
            <a:extLst>
              <a:ext uri="{FF2B5EF4-FFF2-40B4-BE49-F238E27FC236}">
                <a16:creationId xmlns:a16="http://schemas.microsoft.com/office/drawing/2014/main" id="{091524CA-2A74-BF64-1F9E-AD565C378C85}"/>
              </a:ext>
            </a:extLst>
          </p:cNvPr>
          <p:cNvSpPr txBox="1"/>
          <p:nvPr/>
        </p:nvSpPr>
        <p:spPr>
          <a:xfrm>
            <a:off x="5144528" y="2056858"/>
            <a:ext cx="1256665" cy="10676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3335" marR="34290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 注 単 位</a:t>
            </a:r>
            <a:r>
              <a:rPr 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</a:t>
            </a: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 </a:t>
            </a:r>
            <a:r>
              <a:rPr 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１</a:t>
            </a: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</a:t>
            </a:r>
          </a:p>
        </p:txBody>
      </p:sp>
      <p:sp>
        <p:nvSpPr>
          <p:cNvPr id="65" name="object 41">
            <a:extLst>
              <a:ext uri="{FF2B5EF4-FFF2-40B4-BE49-F238E27FC236}">
                <a16:creationId xmlns:a16="http://schemas.microsoft.com/office/drawing/2014/main" id="{FB8A5407-9EF2-BC9F-BD77-48E02ECD775A}"/>
              </a:ext>
            </a:extLst>
          </p:cNvPr>
          <p:cNvSpPr txBox="1"/>
          <p:nvPr/>
        </p:nvSpPr>
        <p:spPr>
          <a:xfrm>
            <a:off x="5131047" y="3177279"/>
            <a:ext cx="1256665" cy="10676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3335" marR="34290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 注 単 位</a:t>
            </a:r>
            <a:r>
              <a:rPr 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</a:t>
            </a: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 </a:t>
            </a:r>
            <a:r>
              <a:rPr 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１</a:t>
            </a: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</a:t>
            </a:r>
          </a:p>
        </p:txBody>
      </p:sp>
      <p:sp>
        <p:nvSpPr>
          <p:cNvPr id="66" name="object 41">
            <a:extLst>
              <a:ext uri="{FF2B5EF4-FFF2-40B4-BE49-F238E27FC236}">
                <a16:creationId xmlns:a16="http://schemas.microsoft.com/office/drawing/2014/main" id="{3BD05E75-77CE-CB33-A99F-41992C73AB03}"/>
              </a:ext>
            </a:extLst>
          </p:cNvPr>
          <p:cNvSpPr txBox="1"/>
          <p:nvPr/>
        </p:nvSpPr>
        <p:spPr>
          <a:xfrm>
            <a:off x="8841179" y="2583455"/>
            <a:ext cx="1256665" cy="10676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3335" marR="34290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 注 単 位</a:t>
            </a:r>
            <a:r>
              <a:rPr 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</a:t>
            </a: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２個</a:t>
            </a:r>
          </a:p>
        </p:txBody>
      </p:sp>
      <p:sp>
        <p:nvSpPr>
          <p:cNvPr id="67" name="object 41">
            <a:extLst>
              <a:ext uri="{FF2B5EF4-FFF2-40B4-BE49-F238E27FC236}">
                <a16:creationId xmlns:a16="http://schemas.microsoft.com/office/drawing/2014/main" id="{711B16AE-D942-24E5-1407-2F7C62D59BCB}"/>
              </a:ext>
            </a:extLst>
          </p:cNvPr>
          <p:cNvSpPr txBox="1"/>
          <p:nvPr/>
        </p:nvSpPr>
        <p:spPr>
          <a:xfrm>
            <a:off x="7329239" y="4745871"/>
            <a:ext cx="1256665" cy="10676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3335" marR="34290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 注 単 位</a:t>
            </a:r>
            <a:r>
              <a:rPr 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</a:t>
            </a: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</a:t>
            </a:r>
            <a:r>
              <a:rPr 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１</a:t>
            </a: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</a:t>
            </a:r>
          </a:p>
        </p:txBody>
      </p:sp>
      <p:sp>
        <p:nvSpPr>
          <p:cNvPr id="68" name="object 41">
            <a:extLst>
              <a:ext uri="{FF2B5EF4-FFF2-40B4-BE49-F238E27FC236}">
                <a16:creationId xmlns:a16="http://schemas.microsoft.com/office/drawing/2014/main" id="{EFCE1E37-2A76-AB46-5418-0B2CAB88D3EE}"/>
              </a:ext>
            </a:extLst>
          </p:cNvPr>
          <p:cNvSpPr txBox="1"/>
          <p:nvPr/>
        </p:nvSpPr>
        <p:spPr>
          <a:xfrm>
            <a:off x="4656924" y="6090377"/>
            <a:ext cx="1256665" cy="10317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3335" marR="34290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</a:t>
            </a:r>
            <a:r>
              <a:rPr 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</a:t>
            </a: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　</a:t>
            </a:r>
            <a:r>
              <a:rPr 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１</a:t>
            </a: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</a:t>
            </a:r>
          </a:p>
        </p:txBody>
      </p:sp>
      <p:sp>
        <p:nvSpPr>
          <p:cNvPr id="69" name="object 41">
            <a:extLst>
              <a:ext uri="{FF2B5EF4-FFF2-40B4-BE49-F238E27FC236}">
                <a16:creationId xmlns:a16="http://schemas.microsoft.com/office/drawing/2014/main" id="{B99A132A-22AE-C980-BAA3-035ADCC94EFD}"/>
              </a:ext>
            </a:extLst>
          </p:cNvPr>
          <p:cNvSpPr txBox="1"/>
          <p:nvPr/>
        </p:nvSpPr>
        <p:spPr>
          <a:xfrm>
            <a:off x="1768420" y="6303257"/>
            <a:ext cx="1256665" cy="10676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3335" marR="342900">
              <a:lnSpc>
                <a:spcPct val="111100"/>
              </a:lnSpc>
              <a:spcBef>
                <a:spcPts val="100"/>
              </a:spcBef>
            </a:pP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 注 単 位</a:t>
            </a:r>
            <a:r>
              <a:rPr 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</a:t>
            </a:r>
            <a:r>
              <a:rPr lang="ja-JP" alt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  </a:t>
            </a:r>
            <a:r>
              <a:rPr lang="en-US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１</a:t>
            </a:r>
            <a:r>
              <a:rPr lang="en-US" altLang="ja-JP" sz="550" spc="-4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​​</a:t>
            </a:r>
            <a:r>
              <a:rPr lang="en-US" altLang="ja-JP" sz="550" spc="-45" dirty="0" err="1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セット</a:t>
            </a:r>
            <a:endParaRPr lang="ja-JP" altLang="en-US" sz="550" spc="-45" dirty="0">
              <a:solidFill>
                <a:srgbClr val="231F20"/>
              </a:solidFill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71" name="object 4">
            <a:extLst>
              <a:ext uri="{FF2B5EF4-FFF2-40B4-BE49-F238E27FC236}">
                <a16:creationId xmlns:a16="http://schemas.microsoft.com/office/drawing/2014/main" id="{E3774669-F69A-D901-3FF3-9BA27CC8AD1F}"/>
              </a:ext>
            </a:extLst>
          </p:cNvPr>
          <p:cNvSpPr txBox="1"/>
          <p:nvPr/>
        </p:nvSpPr>
        <p:spPr>
          <a:xfrm>
            <a:off x="718458" y="2569550"/>
            <a:ext cx="476776" cy="13593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90" dirty="0" err="1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ご提供価格</a:t>
            </a:r>
            <a:endParaRPr sz="800" dirty="0" err="1"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73" name="object 5">
            <a:extLst>
              <a:ext uri="{FF2B5EF4-FFF2-40B4-BE49-F238E27FC236}">
                <a16:creationId xmlns:a16="http://schemas.microsoft.com/office/drawing/2014/main" id="{8FD9BB45-73E2-2CE9-B086-8B17F3F14582}"/>
              </a:ext>
            </a:extLst>
          </p:cNvPr>
          <p:cNvSpPr txBox="1"/>
          <p:nvPr/>
        </p:nvSpPr>
        <p:spPr>
          <a:xfrm>
            <a:off x="2024582" y="2598019"/>
            <a:ext cx="105641" cy="1070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15"/>
              </a:spcBef>
            </a:pPr>
            <a:r>
              <a:rPr lang="ja-JP" sz="600" b="1" spc="-50" dirty="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別</a:t>
            </a:r>
            <a:endParaRPr sz="600" b="1" spc="-50" dirty="0">
              <a:solidFill>
                <a:srgbClr val="D2232A"/>
              </a:solidFill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75" name="object 6">
            <a:extLst>
              <a:ext uri="{FF2B5EF4-FFF2-40B4-BE49-F238E27FC236}">
                <a16:creationId xmlns:a16="http://schemas.microsoft.com/office/drawing/2014/main" id="{A2D3A777-FCB3-3B0F-7962-42BCA141EDDF}"/>
              </a:ext>
            </a:extLst>
          </p:cNvPr>
          <p:cNvSpPr txBox="1"/>
          <p:nvPr/>
        </p:nvSpPr>
        <p:spPr>
          <a:xfrm>
            <a:off x="710244" y="2453245"/>
            <a:ext cx="1436056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lang="en-US"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Medium"/>
              </a:rPr>
              <a:t>	              </a:t>
            </a:r>
            <a:endParaRPr lang="ja-JP" altLang="en-US" sz="1400" b="1" u="sng" dirty="0">
              <a:solidFill>
                <a:srgbClr val="D2232A"/>
              </a:solidFill>
              <a:uFill>
                <a:solidFill>
                  <a:srgbClr val="231F2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77" name="object 7">
            <a:extLst>
              <a:ext uri="{FF2B5EF4-FFF2-40B4-BE49-F238E27FC236}">
                <a16:creationId xmlns:a16="http://schemas.microsoft.com/office/drawing/2014/main" id="{D6D93185-469E-5B94-16F9-4A0765AE76EC}"/>
              </a:ext>
            </a:extLst>
          </p:cNvPr>
          <p:cNvSpPr txBox="1"/>
          <p:nvPr/>
        </p:nvSpPr>
        <p:spPr>
          <a:xfrm>
            <a:off x="1275573" y="2471534"/>
            <a:ext cx="747475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25" dirty="0">
                <a:solidFill>
                  <a:srgbClr val="D2232A"/>
                </a:solidFill>
                <a:latin typeface="游明朝"/>
                <a:ea typeface="游明朝"/>
              </a:rPr>
              <a:t>26,000</a:t>
            </a:r>
            <a:endParaRPr dirty="0"/>
          </a:p>
        </p:txBody>
      </p:sp>
      <p:sp>
        <p:nvSpPr>
          <p:cNvPr id="79" name="TextBox 27">
            <a:extLst>
              <a:ext uri="{FF2B5EF4-FFF2-40B4-BE49-F238E27FC236}">
                <a16:creationId xmlns:a16="http://schemas.microsoft.com/office/drawing/2014/main" id="{3F3C7F58-6108-A76A-3DD8-40D961324EE1}"/>
              </a:ext>
            </a:extLst>
          </p:cNvPr>
          <p:cNvSpPr txBox="1"/>
          <p:nvPr/>
        </p:nvSpPr>
        <p:spPr>
          <a:xfrm>
            <a:off x="666927" y="2394931"/>
            <a:ext cx="593038" cy="21544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800" b="1" dirty="0">
                <a:latin typeface="游ゴシック"/>
                <a:ea typeface="游ゴシック"/>
              </a:rPr>
              <a:t>61301</a:t>
            </a:r>
            <a:endParaRPr lang="en-US" sz="800" b="1" dirty="0">
              <a:solidFill>
                <a:srgbClr val="000000"/>
              </a:solidFill>
              <a:latin typeface="游ゴシック"/>
              <a:ea typeface="游ゴシック"/>
            </a:endParaRPr>
          </a:p>
        </p:txBody>
      </p:sp>
      <p:sp>
        <p:nvSpPr>
          <p:cNvPr id="81" name="object 10">
            <a:extLst>
              <a:ext uri="{FF2B5EF4-FFF2-40B4-BE49-F238E27FC236}">
                <a16:creationId xmlns:a16="http://schemas.microsoft.com/office/drawing/2014/main" id="{8E9E7540-2BF0-1E68-7EEF-EC19203414C3}"/>
              </a:ext>
            </a:extLst>
          </p:cNvPr>
          <p:cNvSpPr txBox="1"/>
          <p:nvPr/>
        </p:nvSpPr>
        <p:spPr>
          <a:xfrm>
            <a:off x="1171433" y="2557414"/>
            <a:ext cx="208279" cy="1667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endParaRPr sz="1000" dirty="0">
              <a:latin typeface="游明朝"/>
              <a:ea typeface="游明朝"/>
              <a:cs typeface="YuMincho Extrabold"/>
            </a:endParaRPr>
          </a:p>
        </p:txBody>
      </p:sp>
      <p:sp>
        <p:nvSpPr>
          <p:cNvPr id="83" name="object 5">
            <a:extLst>
              <a:ext uri="{FF2B5EF4-FFF2-40B4-BE49-F238E27FC236}">
                <a16:creationId xmlns:a16="http://schemas.microsoft.com/office/drawing/2014/main" id="{C2B8DCB7-8A1F-52E6-593E-52BC5D929DAD}"/>
              </a:ext>
            </a:extLst>
          </p:cNvPr>
          <p:cNvSpPr txBox="1"/>
          <p:nvPr/>
        </p:nvSpPr>
        <p:spPr>
          <a:xfrm>
            <a:off x="2024582" y="2520564"/>
            <a:ext cx="74937" cy="10708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6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5" name="object 4">
            <a:extLst>
              <a:ext uri="{FF2B5EF4-FFF2-40B4-BE49-F238E27FC236}">
                <a16:creationId xmlns:a16="http://schemas.microsoft.com/office/drawing/2014/main" id="{E7AAC104-63EC-6488-9AEC-F81DB2EF4018}"/>
              </a:ext>
            </a:extLst>
          </p:cNvPr>
          <p:cNvSpPr txBox="1"/>
          <p:nvPr/>
        </p:nvSpPr>
        <p:spPr>
          <a:xfrm>
            <a:off x="5123601" y="1874889"/>
            <a:ext cx="476776" cy="13593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90" dirty="0" err="1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ご提供価格</a:t>
            </a:r>
            <a:endParaRPr sz="800" dirty="0" err="1"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87" name="object 5">
            <a:extLst>
              <a:ext uri="{FF2B5EF4-FFF2-40B4-BE49-F238E27FC236}">
                <a16:creationId xmlns:a16="http://schemas.microsoft.com/office/drawing/2014/main" id="{A594A953-B0BA-26C5-2718-C73A1A56506C}"/>
              </a:ext>
            </a:extLst>
          </p:cNvPr>
          <p:cNvSpPr txBox="1"/>
          <p:nvPr/>
        </p:nvSpPr>
        <p:spPr>
          <a:xfrm>
            <a:off x="6412110" y="1895010"/>
            <a:ext cx="105641" cy="1070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15"/>
              </a:spcBef>
            </a:pPr>
            <a:r>
              <a:rPr lang="ja-JP" sz="600" b="1" spc="-50" dirty="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別</a:t>
            </a:r>
            <a:endParaRPr sz="600" b="1" spc="-50" dirty="0">
              <a:solidFill>
                <a:srgbClr val="D2232A"/>
              </a:solidFill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89" name="object 6">
            <a:extLst>
              <a:ext uri="{FF2B5EF4-FFF2-40B4-BE49-F238E27FC236}">
                <a16:creationId xmlns:a16="http://schemas.microsoft.com/office/drawing/2014/main" id="{85F72C5C-329B-5840-C412-A1BE91F43534}"/>
              </a:ext>
            </a:extLst>
          </p:cNvPr>
          <p:cNvSpPr txBox="1"/>
          <p:nvPr/>
        </p:nvSpPr>
        <p:spPr>
          <a:xfrm>
            <a:off x="5115387" y="1758584"/>
            <a:ext cx="1312600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lang="en-US"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Medium"/>
              </a:rPr>
              <a:t>	              </a:t>
            </a:r>
            <a:endParaRPr lang="ja-JP" altLang="en-US" sz="1400" b="1" u="sng" dirty="0">
              <a:solidFill>
                <a:srgbClr val="D2232A"/>
              </a:solidFill>
              <a:uFill>
                <a:solidFill>
                  <a:srgbClr val="231F2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91" name="object 7">
            <a:extLst>
              <a:ext uri="{FF2B5EF4-FFF2-40B4-BE49-F238E27FC236}">
                <a16:creationId xmlns:a16="http://schemas.microsoft.com/office/drawing/2014/main" id="{B6117A33-A6FC-8276-C2A5-7A2985EA9C7B}"/>
              </a:ext>
            </a:extLst>
          </p:cNvPr>
          <p:cNvSpPr txBox="1"/>
          <p:nvPr/>
        </p:nvSpPr>
        <p:spPr>
          <a:xfrm>
            <a:off x="5704999" y="1758750"/>
            <a:ext cx="722988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25" dirty="0">
                <a:solidFill>
                  <a:srgbClr val="D2232A"/>
                </a:solidFill>
                <a:latin typeface="游明朝"/>
                <a:ea typeface="游明朝"/>
              </a:rPr>
              <a:t>14,900</a:t>
            </a:r>
            <a:endParaRPr dirty="0"/>
          </a:p>
        </p:txBody>
      </p:sp>
      <p:sp>
        <p:nvSpPr>
          <p:cNvPr id="93" name="TextBox 27">
            <a:extLst>
              <a:ext uri="{FF2B5EF4-FFF2-40B4-BE49-F238E27FC236}">
                <a16:creationId xmlns:a16="http://schemas.microsoft.com/office/drawing/2014/main" id="{049E3C10-D2FA-EC66-D120-6EC22349F1DB}"/>
              </a:ext>
            </a:extLst>
          </p:cNvPr>
          <p:cNvSpPr txBox="1"/>
          <p:nvPr/>
        </p:nvSpPr>
        <p:spPr>
          <a:xfrm>
            <a:off x="5072070" y="1700270"/>
            <a:ext cx="593038" cy="21544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800" b="1" dirty="0">
                <a:latin typeface="游ゴシック"/>
                <a:ea typeface="游ゴシック"/>
              </a:rPr>
              <a:t>61336</a:t>
            </a:r>
            <a:endParaRPr lang="en-US" sz="800" b="1" dirty="0">
              <a:solidFill>
                <a:srgbClr val="000000"/>
              </a:solidFill>
              <a:latin typeface="游ゴシック"/>
              <a:ea typeface="游ゴシック"/>
            </a:endParaRPr>
          </a:p>
        </p:txBody>
      </p:sp>
      <p:sp>
        <p:nvSpPr>
          <p:cNvPr id="95" name="object 10">
            <a:extLst>
              <a:ext uri="{FF2B5EF4-FFF2-40B4-BE49-F238E27FC236}">
                <a16:creationId xmlns:a16="http://schemas.microsoft.com/office/drawing/2014/main" id="{BF406E96-4163-B413-C55E-916CBCAB742D}"/>
              </a:ext>
            </a:extLst>
          </p:cNvPr>
          <p:cNvSpPr txBox="1"/>
          <p:nvPr/>
        </p:nvSpPr>
        <p:spPr>
          <a:xfrm>
            <a:off x="5608645" y="1867262"/>
            <a:ext cx="208279" cy="1667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endParaRPr sz="1000" dirty="0">
              <a:latin typeface="游明朝"/>
              <a:ea typeface="游明朝"/>
              <a:cs typeface="YuMincho Extrabold"/>
            </a:endParaRPr>
          </a:p>
        </p:txBody>
      </p:sp>
      <p:sp>
        <p:nvSpPr>
          <p:cNvPr id="97" name="object 5">
            <a:extLst>
              <a:ext uri="{FF2B5EF4-FFF2-40B4-BE49-F238E27FC236}">
                <a16:creationId xmlns:a16="http://schemas.microsoft.com/office/drawing/2014/main" id="{C0359B14-8DBC-6357-965C-102A99AE9FFF}"/>
              </a:ext>
            </a:extLst>
          </p:cNvPr>
          <p:cNvSpPr txBox="1"/>
          <p:nvPr/>
        </p:nvSpPr>
        <p:spPr>
          <a:xfrm>
            <a:off x="6410576" y="1816579"/>
            <a:ext cx="105641" cy="10708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6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99" name="object 4">
            <a:extLst>
              <a:ext uri="{FF2B5EF4-FFF2-40B4-BE49-F238E27FC236}">
                <a16:creationId xmlns:a16="http://schemas.microsoft.com/office/drawing/2014/main" id="{D3D7BFD0-D166-5BD4-7987-B3DB73BDEC11}"/>
              </a:ext>
            </a:extLst>
          </p:cNvPr>
          <p:cNvSpPr txBox="1"/>
          <p:nvPr/>
        </p:nvSpPr>
        <p:spPr>
          <a:xfrm>
            <a:off x="5123601" y="2984107"/>
            <a:ext cx="476776" cy="13593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90" dirty="0" err="1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ご提供価格</a:t>
            </a:r>
            <a:endParaRPr sz="800" dirty="0" err="1"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101" name="object 5">
            <a:extLst>
              <a:ext uri="{FF2B5EF4-FFF2-40B4-BE49-F238E27FC236}">
                <a16:creationId xmlns:a16="http://schemas.microsoft.com/office/drawing/2014/main" id="{4AC53568-C080-3129-F2B8-1BB90D654775}"/>
              </a:ext>
            </a:extLst>
          </p:cNvPr>
          <p:cNvSpPr txBox="1"/>
          <p:nvPr/>
        </p:nvSpPr>
        <p:spPr>
          <a:xfrm>
            <a:off x="6406836" y="3004228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15"/>
              </a:spcBef>
            </a:pPr>
            <a:r>
              <a:rPr lang="ja-JP" sz="600" b="1" spc="-5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別</a:t>
            </a:r>
            <a:endParaRPr sz="600" b="1" spc="-50">
              <a:solidFill>
                <a:srgbClr val="D2232A"/>
              </a:solidFill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103" name="object 6">
            <a:extLst>
              <a:ext uri="{FF2B5EF4-FFF2-40B4-BE49-F238E27FC236}">
                <a16:creationId xmlns:a16="http://schemas.microsoft.com/office/drawing/2014/main" id="{16A43906-8BA3-FAF5-40C7-54B3241A25B0}"/>
              </a:ext>
            </a:extLst>
          </p:cNvPr>
          <p:cNvSpPr txBox="1"/>
          <p:nvPr/>
        </p:nvSpPr>
        <p:spPr>
          <a:xfrm>
            <a:off x="5115386" y="2867802"/>
            <a:ext cx="1355727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lang="en-US"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Medium"/>
              </a:rPr>
              <a:t>	              </a:t>
            </a:r>
            <a:endParaRPr lang="ja-JP" altLang="en-US" sz="1400" b="1" u="sng" dirty="0">
              <a:solidFill>
                <a:srgbClr val="D2232A"/>
              </a:solidFill>
              <a:uFill>
                <a:solidFill>
                  <a:srgbClr val="231F2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105" name="object 7">
            <a:extLst>
              <a:ext uri="{FF2B5EF4-FFF2-40B4-BE49-F238E27FC236}">
                <a16:creationId xmlns:a16="http://schemas.microsoft.com/office/drawing/2014/main" id="{502A7F24-CA92-5031-B4DB-3B5B649E80FA}"/>
              </a:ext>
            </a:extLst>
          </p:cNvPr>
          <p:cNvSpPr txBox="1"/>
          <p:nvPr/>
        </p:nvSpPr>
        <p:spPr>
          <a:xfrm>
            <a:off x="5704999" y="2867968"/>
            <a:ext cx="745406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25" dirty="0">
                <a:solidFill>
                  <a:srgbClr val="D2232A"/>
                </a:solidFill>
                <a:latin typeface="游明朝"/>
                <a:ea typeface="游明朝"/>
              </a:rPr>
              <a:t>13,900</a:t>
            </a:r>
            <a:endParaRPr dirty="0"/>
          </a:p>
        </p:txBody>
      </p:sp>
      <p:sp>
        <p:nvSpPr>
          <p:cNvPr id="107" name="TextBox 27">
            <a:extLst>
              <a:ext uri="{FF2B5EF4-FFF2-40B4-BE49-F238E27FC236}">
                <a16:creationId xmlns:a16="http://schemas.microsoft.com/office/drawing/2014/main" id="{5ECD53CD-6719-E39B-D05A-87EAE6498CDC}"/>
              </a:ext>
            </a:extLst>
          </p:cNvPr>
          <p:cNvSpPr txBox="1"/>
          <p:nvPr/>
        </p:nvSpPr>
        <p:spPr>
          <a:xfrm>
            <a:off x="5072070" y="2809488"/>
            <a:ext cx="593038" cy="21544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800" b="1" dirty="0">
                <a:latin typeface="游ゴシック"/>
                <a:ea typeface="游ゴシック"/>
              </a:rPr>
              <a:t>61413</a:t>
            </a:r>
            <a:endParaRPr lang="en-US" sz="800" b="1" dirty="0">
              <a:solidFill>
                <a:srgbClr val="000000"/>
              </a:solidFill>
              <a:latin typeface="游ゴシック"/>
              <a:ea typeface="游ゴシック"/>
            </a:endParaRPr>
          </a:p>
        </p:txBody>
      </p:sp>
      <p:sp>
        <p:nvSpPr>
          <p:cNvPr id="109" name="object 10">
            <a:extLst>
              <a:ext uri="{FF2B5EF4-FFF2-40B4-BE49-F238E27FC236}">
                <a16:creationId xmlns:a16="http://schemas.microsoft.com/office/drawing/2014/main" id="{0B8623B4-C03C-91BC-ECFF-57A7B396EBAE}"/>
              </a:ext>
            </a:extLst>
          </p:cNvPr>
          <p:cNvSpPr txBox="1"/>
          <p:nvPr/>
        </p:nvSpPr>
        <p:spPr>
          <a:xfrm>
            <a:off x="5608645" y="2976480"/>
            <a:ext cx="208279" cy="1667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endParaRPr sz="1000" dirty="0">
              <a:latin typeface="游明朝"/>
              <a:ea typeface="游明朝"/>
              <a:cs typeface="YuMincho Extrabold"/>
            </a:endParaRPr>
          </a:p>
        </p:txBody>
      </p:sp>
      <p:sp>
        <p:nvSpPr>
          <p:cNvPr id="111" name="object 5">
            <a:extLst>
              <a:ext uri="{FF2B5EF4-FFF2-40B4-BE49-F238E27FC236}">
                <a16:creationId xmlns:a16="http://schemas.microsoft.com/office/drawing/2014/main" id="{770848CE-FEEA-1286-352D-656FDE49EDBD}"/>
              </a:ext>
            </a:extLst>
          </p:cNvPr>
          <p:cNvSpPr txBox="1"/>
          <p:nvPr/>
        </p:nvSpPr>
        <p:spPr>
          <a:xfrm>
            <a:off x="6405302" y="2925797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6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27" name="object 4">
            <a:extLst>
              <a:ext uri="{FF2B5EF4-FFF2-40B4-BE49-F238E27FC236}">
                <a16:creationId xmlns:a16="http://schemas.microsoft.com/office/drawing/2014/main" id="{9E081FFF-F421-E77E-95E8-27BDEF375BE8}"/>
              </a:ext>
            </a:extLst>
          </p:cNvPr>
          <p:cNvSpPr txBox="1"/>
          <p:nvPr/>
        </p:nvSpPr>
        <p:spPr>
          <a:xfrm>
            <a:off x="8833785" y="2423896"/>
            <a:ext cx="476776" cy="13593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90" dirty="0" err="1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ご提供価格</a:t>
            </a:r>
            <a:endParaRPr sz="800" dirty="0" err="1"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129" name="object 5">
            <a:extLst>
              <a:ext uri="{FF2B5EF4-FFF2-40B4-BE49-F238E27FC236}">
                <a16:creationId xmlns:a16="http://schemas.microsoft.com/office/drawing/2014/main" id="{4CB0B4EF-6242-AEE1-BBB1-FB1B17A10335}"/>
              </a:ext>
            </a:extLst>
          </p:cNvPr>
          <p:cNvSpPr txBox="1"/>
          <p:nvPr/>
        </p:nvSpPr>
        <p:spPr>
          <a:xfrm>
            <a:off x="10065093" y="2444017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15"/>
              </a:spcBef>
            </a:pPr>
            <a:r>
              <a:rPr lang="ja-JP" sz="600" b="1" spc="-5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別</a:t>
            </a:r>
            <a:endParaRPr sz="600" b="1" spc="-50">
              <a:solidFill>
                <a:srgbClr val="D2232A"/>
              </a:solidFill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131" name="object 6">
            <a:extLst>
              <a:ext uri="{FF2B5EF4-FFF2-40B4-BE49-F238E27FC236}">
                <a16:creationId xmlns:a16="http://schemas.microsoft.com/office/drawing/2014/main" id="{178FCC0D-66D7-5134-3A01-03DDEDA61FC4}"/>
              </a:ext>
            </a:extLst>
          </p:cNvPr>
          <p:cNvSpPr txBox="1"/>
          <p:nvPr/>
        </p:nvSpPr>
        <p:spPr>
          <a:xfrm>
            <a:off x="8825571" y="2307591"/>
            <a:ext cx="1787636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lang="en-US"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Medium"/>
              </a:rPr>
              <a:t>	              </a:t>
            </a:r>
            <a:endParaRPr lang="ja-JP" altLang="en-US" sz="1400" b="1" u="sng" dirty="0">
              <a:solidFill>
                <a:srgbClr val="D2232A"/>
              </a:solidFill>
              <a:uFill>
                <a:solidFill>
                  <a:srgbClr val="231F2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133" name="object 7">
            <a:extLst>
              <a:ext uri="{FF2B5EF4-FFF2-40B4-BE49-F238E27FC236}">
                <a16:creationId xmlns:a16="http://schemas.microsoft.com/office/drawing/2014/main" id="{F697BECC-C383-4B50-CA5A-1F965C834A68}"/>
              </a:ext>
            </a:extLst>
          </p:cNvPr>
          <p:cNvSpPr txBox="1"/>
          <p:nvPr/>
        </p:nvSpPr>
        <p:spPr>
          <a:xfrm>
            <a:off x="9460019" y="2318961"/>
            <a:ext cx="633316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25" dirty="0">
                <a:solidFill>
                  <a:srgbClr val="D2232A"/>
                </a:solidFill>
                <a:latin typeface="游明朝"/>
                <a:ea typeface="游明朝"/>
              </a:rPr>
              <a:t>3,900</a:t>
            </a:r>
            <a:endParaRPr dirty="0"/>
          </a:p>
        </p:txBody>
      </p:sp>
      <p:sp>
        <p:nvSpPr>
          <p:cNvPr id="137" name="object 10">
            <a:extLst>
              <a:ext uri="{FF2B5EF4-FFF2-40B4-BE49-F238E27FC236}">
                <a16:creationId xmlns:a16="http://schemas.microsoft.com/office/drawing/2014/main" id="{903F2C87-31CE-4873-91B2-4214BCF07B6E}"/>
              </a:ext>
            </a:extLst>
          </p:cNvPr>
          <p:cNvSpPr txBox="1"/>
          <p:nvPr/>
        </p:nvSpPr>
        <p:spPr>
          <a:xfrm>
            <a:off x="9318829" y="2416269"/>
            <a:ext cx="208279" cy="1667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endParaRPr sz="1000" dirty="0">
              <a:latin typeface="游明朝"/>
              <a:ea typeface="游明朝"/>
              <a:cs typeface="YuMincho Extrabold"/>
            </a:endParaRPr>
          </a:p>
        </p:txBody>
      </p:sp>
      <p:sp>
        <p:nvSpPr>
          <p:cNvPr id="139" name="object 5">
            <a:extLst>
              <a:ext uri="{FF2B5EF4-FFF2-40B4-BE49-F238E27FC236}">
                <a16:creationId xmlns:a16="http://schemas.microsoft.com/office/drawing/2014/main" id="{E478D879-2DFD-328C-C176-19F6A16467AA}"/>
              </a:ext>
            </a:extLst>
          </p:cNvPr>
          <p:cNvSpPr txBox="1"/>
          <p:nvPr/>
        </p:nvSpPr>
        <p:spPr>
          <a:xfrm>
            <a:off x="10063559" y="2365586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6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55" name="object 4">
            <a:extLst>
              <a:ext uri="{FF2B5EF4-FFF2-40B4-BE49-F238E27FC236}">
                <a16:creationId xmlns:a16="http://schemas.microsoft.com/office/drawing/2014/main" id="{93DCE3D4-A028-D523-EE75-42FD1EFC57CD}"/>
              </a:ext>
            </a:extLst>
          </p:cNvPr>
          <p:cNvSpPr txBox="1"/>
          <p:nvPr/>
        </p:nvSpPr>
        <p:spPr>
          <a:xfrm>
            <a:off x="7308848" y="4563902"/>
            <a:ext cx="476776" cy="13593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90" dirty="0" err="1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ご提供価格</a:t>
            </a:r>
            <a:endParaRPr sz="800" dirty="0" err="1"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157" name="object 5">
            <a:extLst>
              <a:ext uri="{FF2B5EF4-FFF2-40B4-BE49-F238E27FC236}">
                <a16:creationId xmlns:a16="http://schemas.microsoft.com/office/drawing/2014/main" id="{38A97620-32BD-0DFC-8220-F4AB8E966875}"/>
              </a:ext>
            </a:extLst>
          </p:cNvPr>
          <p:cNvSpPr txBox="1"/>
          <p:nvPr/>
        </p:nvSpPr>
        <p:spPr>
          <a:xfrm>
            <a:off x="8612384" y="4584023"/>
            <a:ext cx="105641" cy="1070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15"/>
              </a:spcBef>
            </a:pPr>
            <a:r>
              <a:rPr lang="ja-JP" sz="600" b="1" spc="-5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別</a:t>
            </a:r>
            <a:endParaRPr sz="600" b="1" spc="-50">
              <a:solidFill>
                <a:srgbClr val="D2232A"/>
              </a:solidFill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159" name="object 6">
            <a:extLst>
              <a:ext uri="{FF2B5EF4-FFF2-40B4-BE49-F238E27FC236}">
                <a16:creationId xmlns:a16="http://schemas.microsoft.com/office/drawing/2014/main" id="{C960CD5B-85E7-D3D2-564B-4CADF30CC9D8}"/>
              </a:ext>
            </a:extLst>
          </p:cNvPr>
          <p:cNvSpPr txBox="1"/>
          <p:nvPr/>
        </p:nvSpPr>
        <p:spPr>
          <a:xfrm>
            <a:off x="7292785" y="4442816"/>
            <a:ext cx="1398912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lang="en-US"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Medium"/>
              </a:rPr>
              <a:t>	              </a:t>
            </a:r>
            <a:endParaRPr lang="ja-JP" altLang="en-US" sz="1400" b="1" u="sng" dirty="0">
              <a:solidFill>
                <a:srgbClr val="D2232A"/>
              </a:solidFill>
              <a:uFill>
                <a:solidFill>
                  <a:srgbClr val="231F2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161" name="object 7">
            <a:extLst>
              <a:ext uri="{FF2B5EF4-FFF2-40B4-BE49-F238E27FC236}">
                <a16:creationId xmlns:a16="http://schemas.microsoft.com/office/drawing/2014/main" id="{D6A84FD6-8936-558A-132F-375D7D61CB8D}"/>
              </a:ext>
            </a:extLst>
          </p:cNvPr>
          <p:cNvSpPr txBox="1"/>
          <p:nvPr/>
        </p:nvSpPr>
        <p:spPr>
          <a:xfrm>
            <a:off x="7901455" y="4447763"/>
            <a:ext cx="790242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25" dirty="0">
                <a:solidFill>
                  <a:srgbClr val="D2232A"/>
                </a:solidFill>
                <a:latin typeface="游明朝"/>
                <a:ea typeface="游明朝"/>
              </a:rPr>
              <a:t>21,000</a:t>
            </a:r>
            <a:endParaRPr dirty="0"/>
          </a:p>
        </p:txBody>
      </p:sp>
      <p:sp>
        <p:nvSpPr>
          <p:cNvPr id="163" name="TextBox 27">
            <a:extLst>
              <a:ext uri="{FF2B5EF4-FFF2-40B4-BE49-F238E27FC236}">
                <a16:creationId xmlns:a16="http://schemas.microsoft.com/office/drawing/2014/main" id="{83985FB5-717B-9261-90D0-7EB1E69B6667}"/>
              </a:ext>
            </a:extLst>
          </p:cNvPr>
          <p:cNvSpPr txBox="1"/>
          <p:nvPr/>
        </p:nvSpPr>
        <p:spPr>
          <a:xfrm>
            <a:off x="7251700" y="4389283"/>
            <a:ext cx="593038" cy="21544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800" b="1" dirty="0">
                <a:latin typeface="游ゴシック"/>
                <a:ea typeface="游ゴシック"/>
              </a:rPr>
              <a:t>61377</a:t>
            </a:r>
            <a:endParaRPr lang="en-US" sz="800" b="1" dirty="0">
              <a:solidFill>
                <a:srgbClr val="000000"/>
              </a:solidFill>
              <a:latin typeface="游ゴシック"/>
              <a:ea typeface="游ゴシック"/>
            </a:endParaRPr>
          </a:p>
        </p:txBody>
      </p:sp>
      <p:sp>
        <p:nvSpPr>
          <p:cNvPr id="165" name="object 10">
            <a:extLst>
              <a:ext uri="{FF2B5EF4-FFF2-40B4-BE49-F238E27FC236}">
                <a16:creationId xmlns:a16="http://schemas.microsoft.com/office/drawing/2014/main" id="{217223CC-A412-42E0-7678-77A3E9F141DF}"/>
              </a:ext>
            </a:extLst>
          </p:cNvPr>
          <p:cNvSpPr txBox="1"/>
          <p:nvPr/>
        </p:nvSpPr>
        <p:spPr>
          <a:xfrm>
            <a:off x="7793891" y="4556275"/>
            <a:ext cx="208280" cy="1667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endParaRPr sz="1000" dirty="0">
              <a:latin typeface="游明朝"/>
              <a:ea typeface="游明朝"/>
              <a:cs typeface="YuMincho Extrabold"/>
            </a:endParaRPr>
          </a:p>
        </p:txBody>
      </p:sp>
      <p:sp>
        <p:nvSpPr>
          <p:cNvPr id="167" name="object 5">
            <a:extLst>
              <a:ext uri="{FF2B5EF4-FFF2-40B4-BE49-F238E27FC236}">
                <a16:creationId xmlns:a16="http://schemas.microsoft.com/office/drawing/2014/main" id="{D6226EF3-9ED9-6B47-DB72-94CD6CBC9BCE}"/>
              </a:ext>
            </a:extLst>
          </p:cNvPr>
          <p:cNvSpPr txBox="1"/>
          <p:nvPr/>
        </p:nvSpPr>
        <p:spPr>
          <a:xfrm>
            <a:off x="8610850" y="4505592"/>
            <a:ext cx="105641" cy="10708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6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75" name="object 4">
            <a:extLst>
              <a:ext uri="{FF2B5EF4-FFF2-40B4-BE49-F238E27FC236}">
                <a16:creationId xmlns:a16="http://schemas.microsoft.com/office/drawing/2014/main" id="{0154FDC6-444C-3EA9-D529-647A3C8F42FC}"/>
              </a:ext>
            </a:extLst>
          </p:cNvPr>
          <p:cNvSpPr txBox="1"/>
          <p:nvPr/>
        </p:nvSpPr>
        <p:spPr>
          <a:xfrm>
            <a:off x="4638330" y="5908408"/>
            <a:ext cx="476776" cy="13593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90" dirty="0" err="1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ご提供価格</a:t>
            </a:r>
            <a:endParaRPr sz="800" dirty="0" err="1"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176" name="object 5">
            <a:extLst>
              <a:ext uri="{FF2B5EF4-FFF2-40B4-BE49-F238E27FC236}">
                <a16:creationId xmlns:a16="http://schemas.microsoft.com/office/drawing/2014/main" id="{90F87C6B-C369-2388-83DF-FE28A46245DB}"/>
              </a:ext>
            </a:extLst>
          </p:cNvPr>
          <p:cNvSpPr txBox="1"/>
          <p:nvPr/>
        </p:nvSpPr>
        <p:spPr>
          <a:xfrm>
            <a:off x="5916295" y="5928529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15"/>
              </a:spcBef>
            </a:pPr>
            <a:r>
              <a:rPr lang="ja-JP" sz="600" b="1" spc="-5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別</a:t>
            </a:r>
            <a:endParaRPr sz="600" b="1" spc="-50">
              <a:solidFill>
                <a:srgbClr val="D2232A"/>
              </a:solidFill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177" name="object 6">
            <a:extLst>
              <a:ext uri="{FF2B5EF4-FFF2-40B4-BE49-F238E27FC236}">
                <a16:creationId xmlns:a16="http://schemas.microsoft.com/office/drawing/2014/main" id="{1A74E5A7-24C5-7799-3DAF-A35059CD3857}"/>
              </a:ext>
            </a:extLst>
          </p:cNvPr>
          <p:cNvSpPr txBox="1"/>
          <p:nvPr/>
        </p:nvSpPr>
        <p:spPr>
          <a:xfrm>
            <a:off x="4630119" y="5792103"/>
            <a:ext cx="13427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lang="en-US"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Medium"/>
              </a:rPr>
              <a:t>	              </a:t>
            </a:r>
            <a:endParaRPr lang="ja-JP" altLang="en-US" sz="1400" b="1" u="sng" dirty="0">
              <a:solidFill>
                <a:srgbClr val="D2232A"/>
              </a:solidFill>
              <a:uFill>
                <a:solidFill>
                  <a:srgbClr val="231F2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178" name="object 7">
            <a:extLst>
              <a:ext uri="{FF2B5EF4-FFF2-40B4-BE49-F238E27FC236}">
                <a16:creationId xmlns:a16="http://schemas.microsoft.com/office/drawing/2014/main" id="{6A20AA34-A167-E5F7-1B1A-2E2CC0E32479}"/>
              </a:ext>
            </a:extLst>
          </p:cNvPr>
          <p:cNvSpPr txBox="1"/>
          <p:nvPr/>
        </p:nvSpPr>
        <p:spPr>
          <a:xfrm>
            <a:off x="5230683" y="5792269"/>
            <a:ext cx="790242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25" dirty="0">
                <a:solidFill>
                  <a:srgbClr val="D2232A"/>
                </a:solidFill>
                <a:latin typeface="游明朝"/>
                <a:ea typeface="游明朝"/>
              </a:rPr>
              <a:t>46,800</a:t>
            </a:r>
            <a:endParaRPr dirty="0"/>
          </a:p>
        </p:txBody>
      </p:sp>
      <p:sp>
        <p:nvSpPr>
          <p:cNvPr id="179" name="TextBox 27">
            <a:extLst>
              <a:ext uri="{FF2B5EF4-FFF2-40B4-BE49-F238E27FC236}">
                <a16:creationId xmlns:a16="http://schemas.microsoft.com/office/drawing/2014/main" id="{FC8F9FE7-F251-2BDD-238E-CB36EC1F313E}"/>
              </a:ext>
            </a:extLst>
          </p:cNvPr>
          <p:cNvSpPr txBox="1"/>
          <p:nvPr/>
        </p:nvSpPr>
        <p:spPr>
          <a:xfrm>
            <a:off x="4586821" y="5733789"/>
            <a:ext cx="593038" cy="21544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800" b="1" dirty="0">
                <a:latin typeface="游ゴシック"/>
                <a:ea typeface="游ゴシック"/>
              </a:rPr>
              <a:t>61</a:t>
            </a:r>
            <a:r>
              <a:rPr lang="en-US" altLang="ja-JP" sz="800" b="1" dirty="0">
                <a:latin typeface="游ゴシック"/>
                <a:ea typeface="游ゴシック"/>
              </a:rPr>
              <a:t>412</a:t>
            </a:r>
            <a:endParaRPr lang="en-US" sz="800" b="1" dirty="0">
              <a:solidFill>
                <a:srgbClr val="000000"/>
              </a:solidFill>
              <a:latin typeface="游ゴシック"/>
              <a:ea typeface="游ゴシック"/>
            </a:endParaRPr>
          </a:p>
        </p:txBody>
      </p:sp>
      <p:sp>
        <p:nvSpPr>
          <p:cNvPr id="180" name="object 10">
            <a:extLst>
              <a:ext uri="{FF2B5EF4-FFF2-40B4-BE49-F238E27FC236}">
                <a16:creationId xmlns:a16="http://schemas.microsoft.com/office/drawing/2014/main" id="{C6079EB2-E67E-C723-9263-711326EE52EF}"/>
              </a:ext>
            </a:extLst>
          </p:cNvPr>
          <p:cNvSpPr txBox="1"/>
          <p:nvPr/>
        </p:nvSpPr>
        <p:spPr>
          <a:xfrm>
            <a:off x="5123166" y="5900781"/>
            <a:ext cx="208279" cy="1667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endParaRPr sz="1000" dirty="0">
              <a:latin typeface="游明朝"/>
              <a:ea typeface="游明朝"/>
              <a:cs typeface="YuMincho Extrabold"/>
            </a:endParaRPr>
          </a:p>
        </p:txBody>
      </p:sp>
      <p:sp>
        <p:nvSpPr>
          <p:cNvPr id="181" name="object 5">
            <a:extLst>
              <a:ext uri="{FF2B5EF4-FFF2-40B4-BE49-F238E27FC236}">
                <a16:creationId xmlns:a16="http://schemas.microsoft.com/office/drawing/2014/main" id="{CBB05C58-1123-622B-1FA6-C5A54439421B}"/>
              </a:ext>
            </a:extLst>
          </p:cNvPr>
          <p:cNvSpPr txBox="1"/>
          <p:nvPr/>
        </p:nvSpPr>
        <p:spPr>
          <a:xfrm>
            <a:off x="5914762" y="5850098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6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82" name="object 4">
            <a:extLst>
              <a:ext uri="{FF2B5EF4-FFF2-40B4-BE49-F238E27FC236}">
                <a16:creationId xmlns:a16="http://schemas.microsoft.com/office/drawing/2014/main" id="{494B7AEE-4834-AA1C-E3AF-FE4A645196AD}"/>
              </a:ext>
            </a:extLst>
          </p:cNvPr>
          <p:cNvSpPr txBox="1"/>
          <p:nvPr/>
        </p:nvSpPr>
        <p:spPr>
          <a:xfrm>
            <a:off x="1765300" y="6121289"/>
            <a:ext cx="476776" cy="13593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90" dirty="0" err="1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ご提供価格</a:t>
            </a:r>
            <a:endParaRPr sz="800" dirty="0" err="1"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183" name="object 5">
            <a:extLst>
              <a:ext uri="{FF2B5EF4-FFF2-40B4-BE49-F238E27FC236}">
                <a16:creationId xmlns:a16="http://schemas.microsoft.com/office/drawing/2014/main" id="{3B6D208E-2E6B-7CD7-52DB-F1F10DA8585C}"/>
              </a:ext>
            </a:extLst>
          </p:cNvPr>
          <p:cNvSpPr txBox="1"/>
          <p:nvPr/>
        </p:nvSpPr>
        <p:spPr>
          <a:xfrm>
            <a:off x="3031307" y="6145856"/>
            <a:ext cx="105641" cy="1070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15"/>
              </a:spcBef>
            </a:pPr>
            <a:r>
              <a:rPr lang="ja-JP" sz="600" b="1" spc="-50" dirty="0">
                <a:solidFill>
                  <a:srgbClr val="D2232A"/>
                </a:solidFill>
                <a:latin typeface="游ゴシック"/>
                <a:ea typeface="游ゴシック"/>
                <a:cs typeface="YuGothic Bold"/>
              </a:rPr>
              <a:t>別</a:t>
            </a:r>
            <a:endParaRPr sz="600" b="1" spc="-50" dirty="0">
              <a:solidFill>
                <a:srgbClr val="D2232A"/>
              </a:solidFill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184" name="object 6">
            <a:extLst>
              <a:ext uri="{FF2B5EF4-FFF2-40B4-BE49-F238E27FC236}">
                <a16:creationId xmlns:a16="http://schemas.microsoft.com/office/drawing/2014/main" id="{807D99CE-09D0-A0EE-3445-B1B20D5BC681}"/>
              </a:ext>
            </a:extLst>
          </p:cNvPr>
          <p:cNvSpPr txBox="1"/>
          <p:nvPr/>
        </p:nvSpPr>
        <p:spPr>
          <a:xfrm>
            <a:off x="1730263" y="6004920"/>
            <a:ext cx="1294821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lang="en-US"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Medium"/>
              </a:rPr>
              <a:t>	              </a:t>
            </a:r>
            <a:endParaRPr lang="ja-JP" altLang="en-US" sz="1400" b="1" u="sng" dirty="0">
              <a:solidFill>
                <a:srgbClr val="D2232A"/>
              </a:solidFill>
              <a:uFill>
                <a:solidFill>
                  <a:srgbClr val="231F20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185" name="object 7">
            <a:extLst>
              <a:ext uri="{FF2B5EF4-FFF2-40B4-BE49-F238E27FC236}">
                <a16:creationId xmlns:a16="http://schemas.microsoft.com/office/drawing/2014/main" id="{1B4494AC-4755-5389-E1A4-4308FF14DE48}"/>
              </a:ext>
            </a:extLst>
          </p:cNvPr>
          <p:cNvSpPr txBox="1"/>
          <p:nvPr/>
        </p:nvSpPr>
        <p:spPr>
          <a:xfrm>
            <a:off x="2330017" y="6016354"/>
            <a:ext cx="790242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25" dirty="0">
                <a:solidFill>
                  <a:srgbClr val="D2232A"/>
                </a:solidFill>
                <a:latin typeface="游明朝"/>
                <a:ea typeface="游明朝"/>
              </a:rPr>
              <a:t>33,800</a:t>
            </a:r>
            <a:endParaRPr dirty="0"/>
          </a:p>
        </p:txBody>
      </p:sp>
      <p:sp>
        <p:nvSpPr>
          <p:cNvPr id="186" name="TextBox 27">
            <a:extLst>
              <a:ext uri="{FF2B5EF4-FFF2-40B4-BE49-F238E27FC236}">
                <a16:creationId xmlns:a16="http://schemas.microsoft.com/office/drawing/2014/main" id="{E9CDB550-9282-7DB9-108C-AC0A9FA202C8}"/>
              </a:ext>
            </a:extLst>
          </p:cNvPr>
          <p:cNvSpPr txBox="1"/>
          <p:nvPr/>
        </p:nvSpPr>
        <p:spPr>
          <a:xfrm>
            <a:off x="1689100" y="5946670"/>
            <a:ext cx="593038" cy="21544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800" b="1" dirty="0">
                <a:latin typeface="游ゴシック"/>
                <a:ea typeface="游ゴシック"/>
              </a:rPr>
              <a:t>613</a:t>
            </a:r>
            <a:r>
              <a:rPr lang="en-US" altLang="ja-JP" sz="800" b="1" dirty="0">
                <a:latin typeface="游ゴシック"/>
                <a:ea typeface="游ゴシック"/>
              </a:rPr>
              <a:t>00</a:t>
            </a:r>
            <a:endParaRPr lang="en-US" sz="800" b="1" dirty="0">
              <a:solidFill>
                <a:srgbClr val="000000"/>
              </a:solidFill>
              <a:latin typeface="游ゴシック"/>
              <a:ea typeface="游ゴシック"/>
            </a:endParaRPr>
          </a:p>
        </p:txBody>
      </p:sp>
      <p:sp>
        <p:nvSpPr>
          <p:cNvPr id="187" name="object 10">
            <a:extLst>
              <a:ext uri="{FF2B5EF4-FFF2-40B4-BE49-F238E27FC236}">
                <a16:creationId xmlns:a16="http://schemas.microsoft.com/office/drawing/2014/main" id="{AB9673F5-880C-0DF2-D751-2D4E3249658E}"/>
              </a:ext>
            </a:extLst>
          </p:cNvPr>
          <p:cNvSpPr txBox="1"/>
          <p:nvPr/>
        </p:nvSpPr>
        <p:spPr>
          <a:xfrm>
            <a:off x="2222500" y="6113662"/>
            <a:ext cx="208279" cy="1667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endParaRPr sz="1000" dirty="0">
              <a:latin typeface="游明朝"/>
              <a:ea typeface="游明朝"/>
              <a:cs typeface="YuMincho Extrabold"/>
            </a:endParaRPr>
          </a:p>
        </p:txBody>
      </p:sp>
      <p:sp>
        <p:nvSpPr>
          <p:cNvPr id="188" name="object 5">
            <a:extLst>
              <a:ext uri="{FF2B5EF4-FFF2-40B4-BE49-F238E27FC236}">
                <a16:creationId xmlns:a16="http://schemas.microsoft.com/office/drawing/2014/main" id="{E6AD2649-3EB3-6234-F07E-27C024A6D3C6}"/>
              </a:ext>
            </a:extLst>
          </p:cNvPr>
          <p:cNvSpPr txBox="1"/>
          <p:nvPr/>
        </p:nvSpPr>
        <p:spPr>
          <a:xfrm>
            <a:off x="3031635" y="6067425"/>
            <a:ext cx="116205" cy="10708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6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0" name="object 47"/>
          <p:cNvSpPr txBox="1"/>
          <p:nvPr/>
        </p:nvSpPr>
        <p:spPr>
          <a:xfrm>
            <a:off x="720725" y="2758031"/>
            <a:ext cx="1501775" cy="40331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ja-JP" altLang="en-US" sz="550" spc="7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１セット</a:t>
            </a:r>
            <a:endParaRPr lang="ja-JP" altLang="en-US" sz="550" dirty="0">
              <a:latin typeface="游ゴシック"/>
              <a:ea typeface="游ゴシック"/>
              <a:cs typeface="A-OTF UD Shin Go Pro R"/>
            </a:endParaRPr>
          </a:p>
          <a:p>
            <a:pPr marL="186690">
              <a:lnSpc>
                <a:spcPct val="100000"/>
              </a:lnSpc>
              <a:spcBef>
                <a:spcPts val="105"/>
              </a:spcBef>
            </a:pPr>
            <a:r>
              <a:rPr lang="ja-JP" altLang="en-US" sz="550" spc="10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備考 </a:t>
            </a:r>
            <a:r>
              <a:rPr lang="ja-JP" altLang="en-US" sz="55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セ</a:t>
            </a:r>
            <a:r>
              <a:rPr lang="ja-JP" altLang="en-US" sz="55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ット内容／</a:t>
            </a:r>
            <a:endParaRPr lang="ja-JP" altLang="en-US" sz="550" dirty="0">
              <a:latin typeface="游ゴシック"/>
              <a:ea typeface="游ゴシック"/>
              <a:cs typeface="A-OTF UD Shin Go Pro R"/>
            </a:endParaRPr>
          </a:p>
          <a:p>
            <a:pPr marL="186690">
              <a:lnSpc>
                <a:spcPct val="100000"/>
              </a:lnSpc>
              <a:spcBef>
                <a:spcPts val="105"/>
              </a:spcBef>
            </a:pPr>
            <a:r>
              <a:rPr lang="ja-JP" altLang="en-US" sz="550" spc="-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　　　お菓子</a:t>
            </a:r>
            <a:r>
              <a:rPr lang="ja-JP" altLang="en-US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･雑貨取混ぜ</a:t>
            </a:r>
            <a:r>
              <a:rPr lang="en-US" altLang="ja-JP" sz="5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88</a:t>
            </a:r>
            <a:r>
              <a:rPr lang="ja-JP" altLang="en-US" sz="5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  <a:p>
            <a:pPr marL="186690">
              <a:lnSpc>
                <a:spcPct val="100000"/>
              </a:lnSpc>
              <a:spcBef>
                <a:spcPts val="105"/>
              </a:spcBef>
            </a:pPr>
            <a:r>
              <a:rPr lang="ja-JP" altLang="en-US" sz="550" spc="-3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　　　（お菓子／賞味期間</a:t>
            </a:r>
            <a:r>
              <a:rPr lang="en-US" altLang="ja-JP" sz="55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30</a:t>
            </a:r>
            <a:r>
              <a:rPr lang="ja-JP" altLang="en-US" sz="55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日以上</a:t>
            </a:r>
            <a:r>
              <a:rPr lang="en-US" altLang="ja-JP" sz="550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)</a:t>
            </a:r>
            <a:endParaRPr lang="ja-JP" altLang="en-US" sz="550" dirty="0">
              <a:latin typeface="游ゴシック"/>
              <a:ea typeface="游ゴシック"/>
              <a:cs typeface="A-OTF UD Shin Go Pro 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338</Words>
  <Application>Microsoft Office PowerPoint</Application>
  <PresentationFormat>ユーザー設定</PresentationFormat>
  <Paragraphs>104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A-OTF UD Shin Go Pro R</vt:lpstr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福袋2027_P21-26.indd</dc:title>
  <cp:lastModifiedBy>恵美子 川上</cp:lastModifiedBy>
  <cp:revision>49</cp:revision>
  <dcterms:created xsi:type="dcterms:W3CDTF">2026-09-28T04:20:09Z</dcterms:created>
  <dcterms:modified xsi:type="dcterms:W3CDTF">2026-09-29T05:08:25Z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