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5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3" dt="2026-09-28T08:18:41.674"/>
    <p1510:client id="{807A59FB-91B8-DB29-3B0A-9DD6E5907686}" v="1002" dt="2026-09-28T08:09:54.0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308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8D2E93-4FE7-1DB0-2C12-759FF64D7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90"/>
            <a:ext cx="10691621" cy="755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93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福袋2027_P01-10.indd</dc:title>
  <cp:lastModifiedBy>恵美子 川上</cp:lastModifiedBy>
  <cp:revision>34</cp:revision>
  <dcterms:created xsi:type="dcterms:W3CDTF">2026-09-28T04:20:42Z</dcterms:created>
  <dcterms:modified xsi:type="dcterms:W3CDTF">2026-09-29T04:23:08Z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